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722" r:id="rId6"/>
  </p:sldMasterIdLst>
  <p:notesMasterIdLst>
    <p:notesMasterId r:id="rId8"/>
  </p:notesMasterIdLst>
  <p:handoutMasterIdLst>
    <p:handoutMasterId r:id="rId9"/>
  </p:handoutMasterIdLst>
  <p:sldIdLst>
    <p:sldId id="256" r:id="rId7"/>
  </p:sldIdLst>
  <p:sldSz cx="41148000" cy="32918400"/>
  <p:notesSz cx="6858000" cy="9144000"/>
  <p:embeddedFontLst>
    <p:embeddedFont>
      <p:font typeface="Edwardian Script ITC" panose="030303020407070D0804" pitchFamily="66" charset="0"/>
      <p:regular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ambria Math" panose="02040503050406030204" pitchFamily="18" charset="0"/>
      <p:regular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rial Black" panose="020B0A04020102020204" pitchFamily="34" charset="0"/>
      <p:bold r:id="rId26"/>
    </p:embeddedFont>
    <p:embeddedFont>
      <p:font typeface="Garamond" panose="02020404030301010803" pitchFamily="18" charset="0"/>
      <p:regular r:id="rId27"/>
      <p:bold r:id="rId28"/>
      <p:italic r:id="rId2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008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018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028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038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5048" algn="l" defTabSz="914018" rtl="0" eaLnBrk="1" latinLnBrk="0" hangingPunct="1">
      <a:defRPr sz="29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2742058" algn="l" defTabSz="914018" rtl="0" eaLnBrk="1" latinLnBrk="0" hangingPunct="1">
      <a:defRPr sz="29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3199067" algn="l" defTabSz="914018" rtl="0" eaLnBrk="1" latinLnBrk="0" hangingPunct="1">
      <a:defRPr sz="29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3656075" algn="l" defTabSz="914018" rtl="0" eaLnBrk="1" latinLnBrk="0" hangingPunct="1">
      <a:defRPr sz="29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99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94B"/>
    <a:srgbClr val="E84A27"/>
    <a:srgbClr val="CC0000"/>
    <a:srgbClr val="AABAC9"/>
    <a:srgbClr val="3399FF"/>
    <a:srgbClr val="0066FF"/>
    <a:srgbClr val="FF9900"/>
    <a:srgbClr val="993300"/>
    <a:srgbClr val="00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5" autoAdjust="0"/>
    <p:restoredTop sz="91947" autoAdjust="0"/>
  </p:normalViewPr>
  <p:slideViewPr>
    <p:cSldViewPr snapToGrid="0" showGuides="1">
      <p:cViewPr>
        <p:scale>
          <a:sx n="21" d="100"/>
          <a:sy n="21" d="100"/>
        </p:scale>
        <p:origin x="60" y="-1296"/>
      </p:cViewPr>
      <p:guideLst>
        <p:guide orient="horz" pos="10368"/>
        <p:guide pos="1996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50" d="100"/>
          <a:sy n="50" d="100"/>
        </p:scale>
        <p:origin x="2006" y="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2.fntdata"/><Relationship Id="rId7" Type="http://schemas.openxmlformats.org/officeDocument/2006/relationships/slide" Target="slides/slide1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80CE72-99E3-4863-8510-4815DA3BED37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</dgm:pt>
    <dgm:pt modelId="{460CE51C-4310-4ACE-BAFF-D08A6FE275E3}">
      <dgm:prSet phldrT="[Text]"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Material nonlinearity</a:t>
          </a:r>
        </a:p>
      </dgm:t>
    </dgm:pt>
    <dgm:pt modelId="{961C623E-E431-4F3E-B665-316550E3851D}" type="parTrans" cxnId="{338454DC-D13A-4A2A-86E3-589DBEC64E49}">
      <dgm:prSet/>
      <dgm:spPr/>
      <dgm:t>
        <a:bodyPr/>
        <a:lstStyle/>
        <a:p>
          <a:endParaRPr lang="en-US"/>
        </a:p>
      </dgm:t>
    </dgm:pt>
    <dgm:pt modelId="{7C6309DD-2AE9-4FFD-A796-914165C8A109}" type="sibTrans" cxnId="{338454DC-D13A-4A2A-86E3-589DBEC64E49}">
      <dgm:prSet/>
      <dgm:spPr/>
      <dgm:t>
        <a:bodyPr/>
        <a:lstStyle/>
        <a:p>
          <a:endParaRPr lang="en-US"/>
        </a:p>
      </dgm:t>
    </dgm:pt>
    <dgm:pt modelId="{D525C83B-B706-425F-BB85-7ECC9B1EE384}">
      <dgm:prSet phldrT="[Text]"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Non-planar faults.</a:t>
          </a:r>
        </a:p>
      </dgm:t>
    </dgm:pt>
    <dgm:pt modelId="{6269ABCF-1BD5-416A-94E0-29CC697D0180}" type="parTrans" cxnId="{559BBC00-A91E-4691-9DF1-D61AE8CF3FAB}">
      <dgm:prSet/>
      <dgm:spPr/>
      <dgm:t>
        <a:bodyPr/>
        <a:lstStyle/>
        <a:p>
          <a:endParaRPr lang="en-US"/>
        </a:p>
      </dgm:t>
    </dgm:pt>
    <dgm:pt modelId="{1C14B505-4384-47BF-9329-F3BDF4EEC79F}" type="sibTrans" cxnId="{559BBC00-A91E-4691-9DF1-D61AE8CF3FAB}">
      <dgm:prSet/>
      <dgm:spPr/>
      <dgm:t>
        <a:bodyPr/>
        <a:lstStyle/>
        <a:p>
          <a:endParaRPr lang="en-US"/>
        </a:p>
      </dgm:t>
    </dgm:pt>
    <dgm:pt modelId="{92B20266-FC06-4DF2-82A2-6C6D7D284DC0}">
      <dgm:prSet phldrT="[Text]"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Cycle simulation with complex fault geometry and material nonlinearity </a:t>
          </a:r>
        </a:p>
      </dgm:t>
    </dgm:pt>
    <dgm:pt modelId="{C7B9216B-DC7F-4514-A11D-0E9258066FBD}" type="parTrans" cxnId="{8346B29D-CDE5-4F69-BAA1-7FE49B7AF2B3}">
      <dgm:prSet/>
      <dgm:spPr/>
      <dgm:t>
        <a:bodyPr/>
        <a:lstStyle/>
        <a:p>
          <a:endParaRPr lang="en-US"/>
        </a:p>
      </dgm:t>
    </dgm:pt>
    <dgm:pt modelId="{A52616E2-37CA-477F-924E-F056E5CDB2A9}" type="sibTrans" cxnId="{8346B29D-CDE5-4F69-BAA1-7FE49B7AF2B3}">
      <dgm:prSet/>
      <dgm:spPr/>
      <dgm:t>
        <a:bodyPr/>
        <a:lstStyle/>
        <a:p>
          <a:endParaRPr lang="en-US"/>
        </a:p>
      </dgm:t>
    </dgm:pt>
    <dgm:pt modelId="{800A69CB-05E4-4FB6-9332-9C907DB671D1}" type="pres">
      <dgm:prSet presAssocID="{4980CE72-99E3-4863-8510-4815DA3BED37}" presName="arrowDiagram" presStyleCnt="0">
        <dgm:presLayoutVars>
          <dgm:chMax val="5"/>
          <dgm:dir/>
          <dgm:resizeHandles val="exact"/>
        </dgm:presLayoutVars>
      </dgm:prSet>
      <dgm:spPr/>
    </dgm:pt>
    <dgm:pt modelId="{1ED3580B-FE59-477E-BA8B-37600DDC617F}" type="pres">
      <dgm:prSet presAssocID="{4980CE72-99E3-4863-8510-4815DA3BED37}" presName="arrow" presStyleLbl="bgShp" presStyleIdx="0" presStyleCnt="1" custAng="21300000" custScaleX="138778" custScaleY="96558" custLinFactNeighborX="-1196" custLinFactNeighborY="-37239"/>
      <dgm:spPr>
        <a:solidFill>
          <a:srgbClr val="E84A27"/>
        </a:solidFill>
        <a:ln w="38100">
          <a:solidFill>
            <a:srgbClr val="13294B"/>
          </a:solidFill>
        </a:ln>
      </dgm:spPr>
    </dgm:pt>
    <dgm:pt modelId="{3CDE86E3-6DF3-4775-8660-9238B6DB7BF2}" type="pres">
      <dgm:prSet presAssocID="{4980CE72-99E3-4863-8510-4815DA3BED37}" presName="arrowDiagram3" presStyleCnt="0"/>
      <dgm:spPr/>
    </dgm:pt>
    <dgm:pt modelId="{652BA98D-BB81-4C28-A610-5913EC49EDDC}" type="pres">
      <dgm:prSet presAssocID="{460CE51C-4310-4ACE-BAFF-D08A6FE275E3}" presName="bullet3a" presStyleLbl="node1" presStyleIdx="0" presStyleCnt="3" custLinFactX="-100000" custLinFactY="-100000" custLinFactNeighborX="-175644" custLinFactNeighborY="-175665"/>
      <dgm:spPr/>
    </dgm:pt>
    <dgm:pt modelId="{02A78F0A-635C-4C33-8F37-F2BE94B5E026}" type="pres">
      <dgm:prSet presAssocID="{460CE51C-4310-4ACE-BAFF-D08A6FE275E3}" presName="textBox3a" presStyleLbl="revTx" presStyleIdx="0" presStyleCnt="3" custScaleX="283895" custScaleY="63711" custLinFactNeighborX="18769" custLinFactNeighborY="-11189">
        <dgm:presLayoutVars>
          <dgm:bulletEnabled val="1"/>
        </dgm:presLayoutVars>
      </dgm:prSet>
      <dgm:spPr/>
    </dgm:pt>
    <dgm:pt modelId="{767C55F2-FE50-4EE4-829F-9B7AF4ECCF86}" type="pres">
      <dgm:prSet presAssocID="{D525C83B-B706-425F-BB85-7ECC9B1EE384}" presName="bullet3b" presStyleLbl="node1" presStyleIdx="1" presStyleCnt="3" custLinFactY="-43124" custLinFactNeighborX="-33604" custLinFactNeighborY="-100000"/>
      <dgm:spPr/>
    </dgm:pt>
    <dgm:pt modelId="{A557BFAF-4F0A-4994-9B19-1146E7A1F9D8}" type="pres">
      <dgm:prSet presAssocID="{D525C83B-B706-425F-BB85-7ECC9B1EE384}" presName="textBox3b" presStyleLbl="revTx" presStyleIdx="1" presStyleCnt="3" custScaleX="200515" custScaleY="44188" custLinFactNeighborX="29002" custLinFactNeighborY="-26666">
        <dgm:presLayoutVars>
          <dgm:bulletEnabled val="1"/>
        </dgm:presLayoutVars>
      </dgm:prSet>
      <dgm:spPr/>
    </dgm:pt>
    <dgm:pt modelId="{1672E811-4033-4FAF-8229-3F183FA069D5}" type="pres">
      <dgm:prSet presAssocID="{92B20266-FC06-4DF2-82A2-6C6D7D284DC0}" presName="bullet3c" presStyleLbl="node1" presStyleIdx="2" presStyleCnt="3" custLinFactX="43757" custLinFactY="-43818" custLinFactNeighborX="100000" custLinFactNeighborY="-100000"/>
      <dgm:spPr/>
    </dgm:pt>
    <dgm:pt modelId="{76F437C8-5660-4D20-8C08-7910680C03E8}" type="pres">
      <dgm:prSet presAssocID="{92B20266-FC06-4DF2-82A2-6C6D7D284DC0}" presName="textBox3c" presStyleLbl="revTx" presStyleIdx="2" presStyleCnt="3" custScaleX="192365" custScaleY="38373" custLinFactNeighborX="60886" custLinFactNeighborY="-33804">
        <dgm:presLayoutVars>
          <dgm:bulletEnabled val="1"/>
        </dgm:presLayoutVars>
      </dgm:prSet>
      <dgm:spPr/>
    </dgm:pt>
  </dgm:ptLst>
  <dgm:cxnLst>
    <dgm:cxn modelId="{559BBC00-A91E-4691-9DF1-D61AE8CF3FAB}" srcId="{4980CE72-99E3-4863-8510-4815DA3BED37}" destId="{D525C83B-B706-425F-BB85-7ECC9B1EE384}" srcOrd="1" destOrd="0" parTransId="{6269ABCF-1BD5-416A-94E0-29CC697D0180}" sibTransId="{1C14B505-4384-47BF-9329-F3BDF4EEC79F}"/>
    <dgm:cxn modelId="{0E846108-CD53-4E0D-826A-420862256747}" type="presOf" srcId="{4980CE72-99E3-4863-8510-4815DA3BED37}" destId="{800A69CB-05E4-4FB6-9332-9C907DB671D1}" srcOrd="0" destOrd="0" presId="urn:microsoft.com/office/officeart/2005/8/layout/arrow2"/>
    <dgm:cxn modelId="{C3330C5B-01EB-47A0-B401-92F6A4EE7F0C}" type="presOf" srcId="{92B20266-FC06-4DF2-82A2-6C6D7D284DC0}" destId="{76F437C8-5660-4D20-8C08-7910680C03E8}" srcOrd="0" destOrd="0" presId="urn:microsoft.com/office/officeart/2005/8/layout/arrow2"/>
    <dgm:cxn modelId="{CDA27154-937F-4045-9A31-514C0D15CEA6}" type="presOf" srcId="{D525C83B-B706-425F-BB85-7ECC9B1EE384}" destId="{A557BFAF-4F0A-4994-9B19-1146E7A1F9D8}" srcOrd="0" destOrd="0" presId="urn:microsoft.com/office/officeart/2005/8/layout/arrow2"/>
    <dgm:cxn modelId="{8346B29D-CDE5-4F69-BAA1-7FE49B7AF2B3}" srcId="{4980CE72-99E3-4863-8510-4815DA3BED37}" destId="{92B20266-FC06-4DF2-82A2-6C6D7D284DC0}" srcOrd="2" destOrd="0" parTransId="{C7B9216B-DC7F-4514-A11D-0E9258066FBD}" sibTransId="{A52616E2-37CA-477F-924E-F056E5CDB2A9}"/>
    <dgm:cxn modelId="{54D3AAAA-DFE5-40CC-A057-37AA1DF6FEC7}" type="presOf" srcId="{460CE51C-4310-4ACE-BAFF-D08A6FE275E3}" destId="{02A78F0A-635C-4C33-8F37-F2BE94B5E026}" srcOrd="0" destOrd="0" presId="urn:microsoft.com/office/officeart/2005/8/layout/arrow2"/>
    <dgm:cxn modelId="{338454DC-D13A-4A2A-86E3-589DBEC64E49}" srcId="{4980CE72-99E3-4863-8510-4815DA3BED37}" destId="{460CE51C-4310-4ACE-BAFF-D08A6FE275E3}" srcOrd="0" destOrd="0" parTransId="{961C623E-E431-4F3E-B665-316550E3851D}" sibTransId="{7C6309DD-2AE9-4FFD-A796-914165C8A109}"/>
    <dgm:cxn modelId="{DD62FE7E-145A-47FB-A489-C697073BB61E}" type="presParOf" srcId="{800A69CB-05E4-4FB6-9332-9C907DB671D1}" destId="{1ED3580B-FE59-477E-BA8B-37600DDC617F}" srcOrd="0" destOrd="0" presId="urn:microsoft.com/office/officeart/2005/8/layout/arrow2"/>
    <dgm:cxn modelId="{F2207FA1-1B34-40F9-95FC-98E66B497327}" type="presParOf" srcId="{800A69CB-05E4-4FB6-9332-9C907DB671D1}" destId="{3CDE86E3-6DF3-4775-8660-9238B6DB7BF2}" srcOrd="1" destOrd="0" presId="urn:microsoft.com/office/officeart/2005/8/layout/arrow2"/>
    <dgm:cxn modelId="{EEA3B260-EB2B-47F0-B486-73AF620AD300}" type="presParOf" srcId="{3CDE86E3-6DF3-4775-8660-9238B6DB7BF2}" destId="{652BA98D-BB81-4C28-A610-5913EC49EDDC}" srcOrd="0" destOrd="0" presId="urn:microsoft.com/office/officeart/2005/8/layout/arrow2"/>
    <dgm:cxn modelId="{90C585AA-90C5-43D7-BD3B-AAF65BD810EB}" type="presParOf" srcId="{3CDE86E3-6DF3-4775-8660-9238B6DB7BF2}" destId="{02A78F0A-635C-4C33-8F37-F2BE94B5E026}" srcOrd="1" destOrd="0" presId="urn:microsoft.com/office/officeart/2005/8/layout/arrow2"/>
    <dgm:cxn modelId="{68242365-C58C-48A1-B6A8-4609724E547F}" type="presParOf" srcId="{3CDE86E3-6DF3-4775-8660-9238B6DB7BF2}" destId="{767C55F2-FE50-4EE4-829F-9B7AF4ECCF86}" srcOrd="2" destOrd="0" presId="urn:microsoft.com/office/officeart/2005/8/layout/arrow2"/>
    <dgm:cxn modelId="{2B896C40-0DAA-4A34-84B4-59AF1AA6C0B4}" type="presParOf" srcId="{3CDE86E3-6DF3-4775-8660-9238B6DB7BF2}" destId="{A557BFAF-4F0A-4994-9B19-1146E7A1F9D8}" srcOrd="3" destOrd="0" presId="urn:microsoft.com/office/officeart/2005/8/layout/arrow2"/>
    <dgm:cxn modelId="{1ABB6766-60EA-4C0F-845A-3BB464248245}" type="presParOf" srcId="{3CDE86E3-6DF3-4775-8660-9238B6DB7BF2}" destId="{1672E811-4033-4FAF-8229-3F183FA069D5}" srcOrd="4" destOrd="0" presId="urn:microsoft.com/office/officeart/2005/8/layout/arrow2"/>
    <dgm:cxn modelId="{7DC7CDA6-A07D-4030-87F5-87445D135502}" type="presParOf" srcId="{3CDE86E3-6DF3-4775-8660-9238B6DB7BF2}" destId="{76F437C8-5660-4D20-8C08-7910680C03E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3580B-FE59-477E-BA8B-37600DDC617F}">
      <dsp:nvSpPr>
        <dsp:cNvPr id="0" name=""/>
        <dsp:cNvSpPr/>
      </dsp:nvSpPr>
      <dsp:spPr>
        <a:xfrm rot="21300000">
          <a:off x="-196974" y="-380208"/>
          <a:ext cx="8562238" cy="3723359"/>
        </a:xfrm>
        <a:prstGeom prst="swooshArrow">
          <a:avLst>
            <a:gd name="adj1" fmla="val 25000"/>
            <a:gd name="adj2" fmla="val 25000"/>
          </a:avLst>
        </a:prstGeom>
        <a:solidFill>
          <a:srgbClr val="E84A27"/>
        </a:solidFill>
        <a:ln w="38100">
          <a:solidFill>
            <a:srgbClr val="13294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BA98D-BB81-4C28-A610-5913EC49EDDC}">
      <dsp:nvSpPr>
        <dsp:cNvPr id="0" name=""/>
        <dsp:cNvSpPr/>
      </dsp:nvSpPr>
      <dsp:spPr>
        <a:xfrm>
          <a:off x="1340663" y="2219267"/>
          <a:ext cx="160413" cy="1604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78F0A-635C-4C33-8F37-F2BE94B5E026}">
      <dsp:nvSpPr>
        <dsp:cNvPr id="0" name=""/>
        <dsp:cNvSpPr/>
      </dsp:nvSpPr>
      <dsp:spPr>
        <a:xfrm>
          <a:off x="811062" y="2819189"/>
          <a:ext cx="4081129" cy="71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0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Material nonlinearity</a:t>
          </a:r>
        </a:p>
      </dsp:txBody>
      <dsp:txXfrm>
        <a:off x="811062" y="2819189"/>
        <a:ext cx="4081129" cy="710001"/>
      </dsp:txXfrm>
    </dsp:sp>
    <dsp:sp modelId="{767C55F2-FE50-4EE4-829F-9B7AF4ECCF86}">
      <dsp:nvSpPr>
        <dsp:cNvPr id="0" name=""/>
        <dsp:cNvSpPr/>
      </dsp:nvSpPr>
      <dsp:spPr>
        <a:xfrm>
          <a:off x="3101343" y="1198358"/>
          <a:ext cx="289977" cy="2899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7BFAF-4F0A-4994-9B19-1146E7A1F9D8}">
      <dsp:nvSpPr>
        <dsp:cNvPr id="0" name=""/>
        <dsp:cNvSpPr/>
      </dsp:nvSpPr>
      <dsp:spPr>
        <a:xfrm>
          <a:off x="3029037" y="1784386"/>
          <a:ext cx="2969099" cy="926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653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Non-planar faults.</a:t>
          </a:r>
        </a:p>
      </dsp:txBody>
      <dsp:txXfrm>
        <a:off x="3029037" y="1784386"/>
        <a:ext cx="2969099" cy="926936"/>
      </dsp:txXfrm>
    </dsp:sp>
    <dsp:sp modelId="{1672E811-4033-4FAF-8229-3F183FA069D5}">
      <dsp:nvSpPr>
        <dsp:cNvPr id="0" name=""/>
        <dsp:cNvSpPr/>
      </dsp:nvSpPr>
      <dsp:spPr>
        <a:xfrm>
          <a:off x="5478147" y="398832"/>
          <a:ext cx="401032" cy="4010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437C8-5660-4D20-8C08-7910680C03E8}">
      <dsp:nvSpPr>
        <dsp:cNvPr id="0" name=""/>
        <dsp:cNvSpPr/>
      </dsp:nvSpPr>
      <dsp:spPr>
        <a:xfrm>
          <a:off x="5319869" y="1095961"/>
          <a:ext cx="2848419" cy="1028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9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Cycle simulation with complex fault geometry and material nonlinearity </a:t>
          </a:r>
        </a:p>
      </dsp:txBody>
      <dsp:txXfrm>
        <a:off x="5319869" y="1095961"/>
        <a:ext cx="2848419" cy="1028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B5FD31-A925-4AD5-8427-DC8ACC466B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689CD-C09E-48A3-B984-5907D1E0AF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93AF3-4D01-4AD0-AEE9-3DD6F6494159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2EAA6F-661A-484D-BE76-05BCD081E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FB0CE-C540-4572-AA00-6FC92E03E7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9DF8B-D78B-44F7-98EA-F00A304F8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15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8C537-0E96-45BA-BDD3-15F0C8FEE6FF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00188" y="1143000"/>
            <a:ext cx="3857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9F4CA-1338-41EB-A773-7F56A0F5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5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8" algn="l" defTabSz="9140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8" algn="l" defTabSz="9140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8" algn="l" defTabSz="9140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8" algn="l" defTabSz="9140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48" algn="l" defTabSz="9140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58" algn="l" defTabSz="9140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67" algn="l" defTabSz="9140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75" algn="l" defTabSz="9140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0188" y="1143000"/>
            <a:ext cx="3857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9F4CA-1338-41EB-A773-7F56A0F598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92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64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D8686-F00F-4708-BA2D-E7D6DE377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12959-A045-40DC-9FA9-3DF1394E9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304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B6A4F9-5823-459D-A0BE-12B203CBA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0378803" y="1273174"/>
            <a:ext cx="9825630" cy="3078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C92C3-8BFF-4D9F-AAFB-60BECD2FE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00413" y="1273174"/>
            <a:ext cx="29335515" cy="30784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0827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B9E9C-97DE-4A55-A61D-0D086B6BE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0" y="5387979"/>
            <a:ext cx="30861000" cy="11460163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7EE45-FD3A-4C95-A066-912F107C6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3500" y="17289465"/>
            <a:ext cx="30861000" cy="7948611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422" indent="0" algn="ctr">
              <a:buNone/>
              <a:defRPr sz="1875"/>
            </a:lvl2pPr>
            <a:lvl3pPr marL="856844" indent="0" algn="ctr">
              <a:buNone/>
              <a:defRPr sz="1688"/>
            </a:lvl3pPr>
            <a:lvl4pPr marL="1285266" indent="0" algn="ctr">
              <a:buNone/>
              <a:defRPr sz="1500"/>
            </a:lvl4pPr>
            <a:lvl5pPr marL="1713688" indent="0" algn="ctr">
              <a:buNone/>
              <a:defRPr sz="1500"/>
            </a:lvl5pPr>
            <a:lvl6pPr marL="2142109" indent="0" algn="ctr">
              <a:buNone/>
              <a:defRPr sz="1500"/>
            </a:lvl6pPr>
            <a:lvl7pPr marL="2570532" indent="0" algn="ctr">
              <a:buNone/>
              <a:defRPr sz="1500"/>
            </a:lvl7pPr>
            <a:lvl8pPr marL="2998954" indent="0" algn="ctr">
              <a:buNone/>
              <a:defRPr sz="1500"/>
            </a:lvl8pPr>
            <a:lvl9pPr marL="3427376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457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622D7-BD39-4449-B5AC-F6BB8BD6C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4AA7B-14A1-4C07-87F8-B6E548CB1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2350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B6CB2-3184-434B-8C1E-62DF72D30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909" y="8207378"/>
            <a:ext cx="35491043" cy="13692189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D77E8-BE68-402F-B4DE-23BB6C1F6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6909" y="22029741"/>
            <a:ext cx="35491043" cy="7200900"/>
          </a:xfrm>
        </p:spPr>
        <p:txBody>
          <a:bodyPr/>
          <a:lstStyle>
            <a:lvl1pPr marL="0" indent="0">
              <a:buNone/>
              <a:defRPr sz="2250"/>
            </a:lvl1pPr>
            <a:lvl2pPr marL="428422" indent="0">
              <a:buNone/>
              <a:defRPr sz="1875"/>
            </a:lvl2pPr>
            <a:lvl3pPr marL="856844" indent="0">
              <a:buNone/>
              <a:defRPr sz="1688"/>
            </a:lvl3pPr>
            <a:lvl4pPr marL="1285266" indent="0">
              <a:buNone/>
              <a:defRPr sz="1500"/>
            </a:lvl4pPr>
            <a:lvl5pPr marL="1713688" indent="0">
              <a:buNone/>
              <a:defRPr sz="1500"/>
            </a:lvl5pPr>
            <a:lvl6pPr marL="2142109" indent="0">
              <a:buNone/>
              <a:defRPr sz="1500"/>
            </a:lvl6pPr>
            <a:lvl7pPr marL="2570532" indent="0">
              <a:buNone/>
              <a:defRPr sz="1500"/>
            </a:lvl7pPr>
            <a:lvl8pPr marL="2998954" indent="0">
              <a:buNone/>
              <a:defRPr sz="1500"/>
            </a:lvl8pPr>
            <a:lvl9pPr marL="3427376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748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9226-B376-4E1D-B021-F0887F41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702FD-4A2B-491E-A27D-296BF0196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4788" y="7254876"/>
            <a:ext cx="3817440" cy="24803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0F4F4-BAE6-4196-AD96-D992FB4F0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5115" y="7254876"/>
            <a:ext cx="3818933" cy="24803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486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D7D16-E2DB-49DF-8C20-5372ACC43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698" y="1752601"/>
            <a:ext cx="35491043" cy="6362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A71A4-92E0-43FD-9B55-9B4A47DC3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3688" y="8069265"/>
            <a:ext cx="17408430" cy="3954463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422" indent="0">
              <a:buNone/>
              <a:defRPr sz="1875" b="1"/>
            </a:lvl2pPr>
            <a:lvl3pPr marL="856844" indent="0">
              <a:buNone/>
              <a:defRPr sz="1688" b="1"/>
            </a:lvl3pPr>
            <a:lvl4pPr marL="1285266" indent="0">
              <a:buNone/>
              <a:defRPr sz="1500" b="1"/>
            </a:lvl4pPr>
            <a:lvl5pPr marL="1713688" indent="0">
              <a:buNone/>
              <a:defRPr sz="1500" b="1"/>
            </a:lvl5pPr>
            <a:lvl6pPr marL="2142109" indent="0">
              <a:buNone/>
              <a:defRPr sz="1500" b="1"/>
            </a:lvl6pPr>
            <a:lvl7pPr marL="2570532" indent="0">
              <a:buNone/>
              <a:defRPr sz="1500" b="1"/>
            </a:lvl7pPr>
            <a:lvl8pPr marL="2998954" indent="0">
              <a:buNone/>
              <a:defRPr sz="1500" b="1"/>
            </a:lvl8pPr>
            <a:lvl9pPr marL="3427376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C0BBBB-C754-40DF-A629-A2AD2501B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3688" y="12023727"/>
            <a:ext cx="17408430" cy="17686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F15E4D-DE07-4962-80DD-CA9DFE32C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831476" y="8069265"/>
            <a:ext cx="17493255" cy="3954463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422" indent="0">
              <a:buNone/>
              <a:defRPr sz="1875" b="1"/>
            </a:lvl2pPr>
            <a:lvl3pPr marL="856844" indent="0">
              <a:buNone/>
              <a:defRPr sz="1688" b="1"/>
            </a:lvl3pPr>
            <a:lvl4pPr marL="1285266" indent="0">
              <a:buNone/>
              <a:defRPr sz="1500" b="1"/>
            </a:lvl4pPr>
            <a:lvl5pPr marL="1713688" indent="0">
              <a:buNone/>
              <a:defRPr sz="1500" b="1"/>
            </a:lvl5pPr>
            <a:lvl6pPr marL="2142109" indent="0">
              <a:buNone/>
              <a:defRPr sz="1500" b="1"/>
            </a:lvl6pPr>
            <a:lvl7pPr marL="2570532" indent="0">
              <a:buNone/>
              <a:defRPr sz="1500" b="1"/>
            </a:lvl7pPr>
            <a:lvl8pPr marL="2998954" indent="0">
              <a:buNone/>
              <a:defRPr sz="1500" b="1"/>
            </a:lvl8pPr>
            <a:lvl9pPr marL="3427376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A49D60-A17B-4067-93A8-D8107E551A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831476" y="12023727"/>
            <a:ext cx="17493255" cy="17686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7194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297EC-85DF-4066-9CFF-8290C2DC4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7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502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2B713-922F-4ED3-BBA5-A8E63D97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689" y="2193928"/>
            <a:ext cx="13272495" cy="7681913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3E2FB-4040-4712-9D51-4AAE09FFD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3256" y="4740274"/>
            <a:ext cx="20831475" cy="23393400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4DB32-4484-4552-9A9A-53808CFB1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3689" y="9875842"/>
            <a:ext cx="13272495" cy="18295937"/>
          </a:xfrm>
        </p:spPr>
        <p:txBody>
          <a:bodyPr/>
          <a:lstStyle>
            <a:lvl1pPr marL="0" indent="0">
              <a:buNone/>
              <a:defRPr sz="1500"/>
            </a:lvl1pPr>
            <a:lvl2pPr marL="428422" indent="0">
              <a:buNone/>
              <a:defRPr sz="1313"/>
            </a:lvl2pPr>
            <a:lvl3pPr marL="856844" indent="0">
              <a:buNone/>
              <a:defRPr sz="1125"/>
            </a:lvl3pPr>
            <a:lvl4pPr marL="1285266" indent="0">
              <a:buNone/>
              <a:defRPr sz="938"/>
            </a:lvl4pPr>
            <a:lvl5pPr marL="1713688" indent="0">
              <a:buNone/>
              <a:defRPr sz="938"/>
            </a:lvl5pPr>
            <a:lvl6pPr marL="2142109" indent="0">
              <a:buNone/>
              <a:defRPr sz="938"/>
            </a:lvl6pPr>
            <a:lvl7pPr marL="2570532" indent="0">
              <a:buNone/>
              <a:defRPr sz="938"/>
            </a:lvl7pPr>
            <a:lvl8pPr marL="2998954" indent="0">
              <a:buNone/>
              <a:defRPr sz="938"/>
            </a:lvl8pPr>
            <a:lvl9pPr marL="3427376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27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A11D8-EF64-4ECC-9485-48318C9BE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87BC7-1AB8-44F0-8AE6-CE76A4B94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020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5A245-BDD1-4FB5-8DF5-EBE829ECE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689" y="2193928"/>
            <a:ext cx="13272495" cy="7681913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A9EBBE-6405-41AE-B6A6-18D57ED7E9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493256" y="4740274"/>
            <a:ext cx="20831475" cy="23393400"/>
          </a:xfrm>
        </p:spPr>
        <p:txBody>
          <a:bodyPr/>
          <a:lstStyle>
            <a:lvl1pPr marL="0" indent="0">
              <a:buNone/>
              <a:defRPr sz="3000"/>
            </a:lvl1pPr>
            <a:lvl2pPr marL="428422" indent="0">
              <a:buNone/>
              <a:defRPr sz="2625"/>
            </a:lvl2pPr>
            <a:lvl3pPr marL="856844" indent="0">
              <a:buNone/>
              <a:defRPr sz="2250"/>
            </a:lvl3pPr>
            <a:lvl4pPr marL="1285266" indent="0">
              <a:buNone/>
              <a:defRPr sz="1875"/>
            </a:lvl4pPr>
            <a:lvl5pPr marL="1713688" indent="0">
              <a:buNone/>
              <a:defRPr sz="1875"/>
            </a:lvl5pPr>
            <a:lvl6pPr marL="2142109" indent="0">
              <a:buNone/>
              <a:defRPr sz="1875"/>
            </a:lvl6pPr>
            <a:lvl7pPr marL="2570532" indent="0">
              <a:buNone/>
              <a:defRPr sz="1875"/>
            </a:lvl7pPr>
            <a:lvl8pPr marL="2998954" indent="0">
              <a:buNone/>
              <a:defRPr sz="1875"/>
            </a:lvl8pPr>
            <a:lvl9pPr marL="3427376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8FE28-5E89-402F-AB3A-C13A93A69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3689" y="9875842"/>
            <a:ext cx="13272495" cy="18295937"/>
          </a:xfrm>
        </p:spPr>
        <p:txBody>
          <a:bodyPr/>
          <a:lstStyle>
            <a:lvl1pPr marL="0" indent="0">
              <a:buNone/>
              <a:defRPr sz="1500"/>
            </a:lvl1pPr>
            <a:lvl2pPr marL="428422" indent="0">
              <a:buNone/>
              <a:defRPr sz="1313"/>
            </a:lvl2pPr>
            <a:lvl3pPr marL="856844" indent="0">
              <a:buNone/>
              <a:defRPr sz="1125"/>
            </a:lvl3pPr>
            <a:lvl4pPr marL="1285266" indent="0">
              <a:buNone/>
              <a:defRPr sz="938"/>
            </a:lvl4pPr>
            <a:lvl5pPr marL="1713688" indent="0">
              <a:buNone/>
              <a:defRPr sz="938"/>
            </a:lvl5pPr>
            <a:lvl6pPr marL="2142109" indent="0">
              <a:buNone/>
              <a:defRPr sz="938"/>
            </a:lvl6pPr>
            <a:lvl7pPr marL="2570532" indent="0">
              <a:buNone/>
              <a:defRPr sz="938"/>
            </a:lvl7pPr>
            <a:lvl8pPr marL="2998954" indent="0">
              <a:buNone/>
              <a:defRPr sz="938"/>
            </a:lvl8pPr>
            <a:lvl9pPr marL="3427376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8A540-EE61-4C04-9C1D-97118812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863F1-D744-43E2-BD8B-C681344E1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7404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C763DE-7A6F-4AD9-A98E-0E6B6CA6F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0378803" y="1273174"/>
            <a:ext cx="9825630" cy="3078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E32D4-40CF-4CE1-9BDD-2BAEC8548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00413" y="1273174"/>
            <a:ext cx="29335515" cy="30784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22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C288C-D845-4BDA-ACF4-823094DBC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0" y="5387979"/>
            <a:ext cx="30861000" cy="11460163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E8D7AD-C537-4545-B9F5-744A5F225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3500" y="17289465"/>
            <a:ext cx="30861000" cy="7948611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422" indent="0" algn="ctr">
              <a:buNone/>
              <a:defRPr sz="1875"/>
            </a:lvl2pPr>
            <a:lvl3pPr marL="856844" indent="0" algn="ctr">
              <a:buNone/>
              <a:defRPr sz="1688"/>
            </a:lvl3pPr>
            <a:lvl4pPr marL="1285266" indent="0" algn="ctr">
              <a:buNone/>
              <a:defRPr sz="1500"/>
            </a:lvl4pPr>
            <a:lvl5pPr marL="1713688" indent="0" algn="ctr">
              <a:buNone/>
              <a:defRPr sz="1500"/>
            </a:lvl5pPr>
            <a:lvl6pPr marL="2142109" indent="0" algn="ctr">
              <a:buNone/>
              <a:defRPr sz="1500"/>
            </a:lvl6pPr>
            <a:lvl7pPr marL="2570532" indent="0" algn="ctr">
              <a:buNone/>
              <a:defRPr sz="1500"/>
            </a:lvl7pPr>
            <a:lvl8pPr marL="2998954" indent="0" algn="ctr">
              <a:buNone/>
              <a:defRPr sz="1500"/>
            </a:lvl8pPr>
            <a:lvl9pPr marL="3427376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0845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CF746-99AD-4593-AA08-A571E4D8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9F68C-9298-4F01-AC9B-81ECBF65F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1498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E09EA-5B99-485A-BF27-D51CED38D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909" y="8207378"/>
            <a:ext cx="35491043" cy="13692189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C8438-88C0-45C2-815A-94231E117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6909" y="22029741"/>
            <a:ext cx="35491043" cy="7200900"/>
          </a:xfrm>
        </p:spPr>
        <p:txBody>
          <a:bodyPr/>
          <a:lstStyle>
            <a:lvl1pPr marL="0" indent="0">
              <a:buNone/>
              <a:defRPr sz="2250"/>
            </a:lvl1pPr>
            <a:lvl2pPr marL="428422" indent="0">
              <a:buNone/>
              <a:defRPr sz="1875"/>
            </a:lvl2pPr>
            <a:lvl3pPr marL="856844" indent="0">
              <a:buNone/>
              <a:defRPr sz="1688"/>
            </a:lvl3pPr>
            <a:lvl4pPr marL="1285266" indent="0">
              <a:buNone/>
              <a:defRPr sz="1500"/>
            </a:lvl4pPr>
            <a:lvl5pPr marL="1713688" indent="0">
              <a:buNone/>
              <a:defRPr sz="1500"/>
            </a:lvl5pPr>
            <a:lvl6pPr marL="2142109" indent="0">
              <a:buNone/>
              <a:defRPr sz="1500"/>
            </a:lvl6pPr>
            <a:lvl7pPr marL="2570532" indent="0">
              <a:buNone/>
              <a:defRPr sz="1500"/>
            </a:lvl7pPr>
            <a:lvl8pPr marL="2998954" indent="0">
              <a:buNone/>
              <a:defRPr sz="1500"/>
            </a:lvl8pPr>
            <a:lvl9pPr marL="3427376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34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1DB25-2135-4D5C-BCD4-F959AEA7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31FF0-B353-4BDD-80BB-7D1C2ED24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4788" y="7254876"/>
            <a:ext cx="3817440" cy="24803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A85436-EE3D-4284-847E-D6D1611B9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5115" y="7254876"/>
            <a:ext cx="3818933" cy="24803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33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75E31-1D83-4241-9DD0-A665B0BD5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698" y="1752601"/>
            <a:ext cx="35491043" cy="6362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5F0AE-F095-4FE5-ACCF-CB67950C1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3688" y="8069265"/>
            <a:ext cx="17408430" cy="3954463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422" indent="0">
              <a:buNone/>
              <a:defRPr sz="1875" b="1"/>
            </a:lvl2pPr>
            <a:lvl3pPr marL="856844" indent="0">
              <a:buNone/>
              <a:defRPr sz="1688" b="1"/>
            </a:lvl3pPr>
            <a:lvl4pPr marL="1285266" indent="0">
              <a:buNone/>
              <a:defRPr sz="1500" b="1"/>
            </a:lvl4pPr>
            <a:lvl5pPr marL="1713688" indent="0">
              <a:buNone/>
              <a:defRPr sz="1500" b="1"/>
            </a:lvl5pPr>
            <a:lvl6pPr marL="2142109" indent="0">
              <a:buNone/>
              <a:defRPr sz="1500" b="1"/>
            </a:lvl6pPr>
            <a:lvl7pPr marL="2570532" indent="0">
              <a:buNone/>
              <a:defRPr sz="1500" b="1"/>
            </a:lvl7pPr>
            <a:lvl8pPr marL="2998954" indent="0">
              <a:buNone/>
              <a:defRPr sz="1500" b="1"/>
            </a:lvl8pPr>
            <a:lvl9pPr marL="3427376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72889-3464-4022-B885-065E93B41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3688" y="12023727"/>
            <a:ext cx="17408430" cy="17686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161669-57BE-4ABF-A6C0-7A86CEC2F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831476" y="8069265"/>
            <a:ext cx="17493255" cy="3954463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422" indent="0">
              <a:buNone/>
              <a:defRPr sz="1875" b="1"/>
            </a:lvl2pPr>
            <a:lvl3pPr marL="856844" indent="0">
              <a:buNone/>
              <a:defRPr sz="1688" b="1"/>
            </a:lvl3pPr>
            <a:lvl4pPr marL="1285266" indent="0">
              <a:buNone/>
              <a:defRPr sz="1500" b="1"/>
            </a:lvl4pPr>
            <a:lvl5pPr marL="1713688" indent="0">
              <a:buNone/>
              <a:defRPr sz="1500" b="1"/>
            </a:lvl5pPr>
            <a:lvl6pPr marL="2142109" indent="0">
              <a:buNone/>
              <a:defRPr sz="1500" b="1"/>
            </a:lvl6pPr>
            <a:lvl7pPr marL="2570532" indent="0">
              <a:buNone/>
              <a:defRPr sz="1500" b="1"/>
            </a:lvl7pPr>
            <a:lvl8pPr marL="2998954" indent="0">
              <a:buNone/>
              <a:defRPr sz="1500" b="1"/>
            </a:lvl8pPr>
            <a:lvl9pPr marL="3427376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D647D5-2A17-4BA5-A681-BEE56A7F6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831476" y="12023727"/>
            <a:ext cx="17493255" cy="17686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580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E012-7C33-4EE7-91D9-2ED93BC2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0424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7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49790-F80A-4AEE-A1FE-E64294184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909" y="8207378"/>
            <a:ext cx="35491043" cy="13692189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8866-8582-4777-9D53-663214825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6909" y="22029741"/>
            <a:ext cx="35491043" cy="7200900"/>
          </a:xfrm>
        </p:spPr>
        <p:txBody>
          <a:bodyPr/>
          <a:lstStyle>
            <a:lvl1pPr marL="0" indent="0">
              <a:buNone/>
              <a:defRPr sz="2250"/>
            </a:lvl1pPr>
            <a:lvl2pPr marL="428422" indent="0">
              <a:buNone/>
              <a:defRPr sz="1875"/>
            </a:lvl2pPr>
            <a:lvl3pPr marL="856844" indent="0">
              <a:buNone/>
              <a:defRPr sz="1688"/>
            </a:lvl3pPr>
            <a:lvl4pPr marL="1285266" indent="0">
              <a:buNone/>
              <a:defRPr sz="1500"/>
            </a:lvl4pPr>
            <a:lvl5pPr marL="1713688" indent="0">
              <a:buNone/>
              <a:defRPr sz="1500"/>
            </a:lvl5pPr>
            <a:lvl6pPr marL="2142109" indent="0">
              <a:buNone/>
              <a:defRPr sz="1500"/>
            </a:lvl6pPr>
            <a:lvl7pPr marL="2570532" indent="0">
              <a:buNone/>
              <a:defRPr sz="1500"/>
            </a:lvl7pPr>
            <a:lvl8pPr marL="2998954" indent="0">
              <a:buNone/>
              <a:defRPr sz="1500"/>
            </a:lvl8pPr>
            <a:lvl9pPr marL="3427376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68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120E6-9D1A-43EE-9909-90219D1A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689" y="2193928"/>
            <a:ext cx="13272495" cy="7681913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C9B6E-EE22-48AD-A57A-E0FD0C19F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3256" y="4740274"/>
            <a:ext cx="20831475" cy="23393400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D8101-7783-43BD-9637-431DE2014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3689" y="9875842"/>
            <a:ext cx="13272495" cy="18295937"/>
          </a:xfrm>
        </p:spPr>
        <p:txBody>
          <a:bodyPr/>
          <a:lstStyle>
            <a:lvl1pPr marL="0" indent="0">
              <a:buNone/>
              <a:defRPr sz="1500"/>
            </a:lvl1pPr>
            <a:lvl2pPr marL="428422" indent="0">
              <a:buNone/>
              <a:defRPr sz="1313"/>
            </a:lvl2pPr>
            <a:lvl3pPr marL="856844" indent="0">
              <a:buNone/>
              <a:defRPr sz="1125"/>
            </a:lvl3pPr>
            <a:lvl4pPr marL="1285266" indent="0">
              <a:buNone/>
              <a:defRPr sz="938"/>
            </a:lvl4pPr>
            <a:lvl5pPr marL="1713688" indent="0">
              <a:buNone/>
              <a:defRPr sz="938"/>
            </a:lvl5pPr>
            <a:lvl6pPr marL="2142109" indent="0">
              <a:buNone/>
              <a:defRPr sz="938"/>
            </a:lvl6pPr>
            <a:lvl7pPr marL="2570532" indent="0">
              <a:buNone/>
              <a:defRPr sz="938"/>
            </a:lvl7pPr>
            <a:lvl8pPr marL="2998954" indent="0">
              <a:buNone/>
              <a:defRPr sz="938"/>
            </a:lvl8pPr>
            <a:lvl9pPr marL="3427376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6224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C3E38-A81E-4D50-965E-5EB3671AE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689" y="2193928"/>
            <a:ext cx="13272495" cy="7681913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12CA8E-E41D-4C5E-86E4-03384FEB6C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493256" y="4740274"/>
            <a:ext cx="20831475" cy="23393400"/>
          </a:xfrm>
        </p:spPr>
        <p:txBody>
          <a:bodyPr/>
          <a:lstStyle>
            <a:lvl1pPr marL="0" indent="0">
              <a:buNone/>
              <a:defRPr sz="3000"/>
            </a:lvl1pPr>
            <a:lvl2pPr marL="428422" indent="0">
              <a:buNone/>
              <a:defRPr sz="2625"/>
            </a:lvl2pPr>
            <a:lvl3pPr marL="856844" indent="0">
              <a:buNone/>
              <a:defRPr sz="2250"/>
            </a:lvl3pPr>
            <a:lvl4pPr marL="1285266" indent="0">
              <a:buNone/>
              <a:defRPr sz="1875"/>
            </a:lvl4pPr>
            <a:lvl5pPr marL="1713688" indent="0">
              <a:buNone/>
              <a:defRPr sz="1875"/>
            </a:lvl5pPr>
            <a:lvl6pPr marL="2142109" indent="0">
              <a:buNone/>
              <a:defRPr sz="1875"/>
            </a:lvl6pPr>
            <a:lvl7pPr marL="2570532" indent="0">
              <a:buNone/>
              <a:defRPr sz="1875"/>
            </a:lvl7pPr>
            <a:lvl8pPr marL="2998954" indent="0">
              <a:buNone/>
              <a:defRPr sz="1875"/>
            </a:lvl8pPr>
            <a:lvl9pPr marL="3427376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DED07-1780-4348-87BD-F1E91E3E6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3689" y="9875842"/>
            <a:ext cx="13272495" cy="18295937"/>
          </a:xfrm>
        </p:spPr>
        <p:txBody>
          <a:bodyPr/>
          <a:lstStyle>
            <a:lvl1pPr marL="0" indent="0">
              <a:buNone/>
              <a:defRPr sz="1500"/>
            </a:lvl1pPr>
            <a:lvl2pPr marL="428422" indent="0">
              <a:buNone/>
              <a:defRPr sz="1313"/>
            </a:lvl2pPr>
            <a:lvl3pPr marL="856844" indent="0">
              <a:buNone/>
              <a:defRPr sz="1125"/>
            </a:lvl3pPr>
            <a:lvl4pPr marL="1285266" indent="0">
              <a:buNone/>
              <a:defRPr sz="938"/>
            </a:lvl4pPr>
            <a:lvl5pPr marL="1713688" indent="0">
              <a:buNone/>
              <a:defRPr sz="938"/>
            </a:lvl5pPr>
            <a:lvl6pPr marL="2142109" indent="0">
              <a:buNone/>
              <a:defRPr sz="938"/>
            </a:lvl6pPr>
            <a:lvl7pPr marL="2570532" indent="0">
              <a:buNone/>
              <a:defRPr sz="938"/>
            </a:lvl7pPr>
            <a:lvl8pPr marL="2998954" indent="0">
              <a:buNone/>
              <a:defRPr sz="938"/>
            </a:lvl8pPr>
            <a:lvl9pPr marL="3427376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347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9BFE3-11A4-4CFA-ABF1-56BD08A2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9558B8-C606-49CC-9A94-5AE42E499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467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93FBD3-14F3-4807-9B07-0BC5338E0A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0378803" y="1273174"/>
            <a:ext cx="9825630" cy="3078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EB0E5C-5EF1-4FD1-9E77-296EAF0E8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00413" y="1273174"/>
            <a:ext cx="29335515" cy="30784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0441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E99E1-1338-40A0-8326-D6A33CBAF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0" y="5387979"/>
            <a:ext cx="30861000" cy="11460163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43CAA8-571E-4AC6-A1C0-1E92DC2A9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3500" y="17289465"/>
            <a:ext cx="30861000" cy="7948611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422" indent="0" algn="ctr">
              <a:buNone/>
              <a:defRPr sz="1875"/>
            </a:lvl2pPr>
            <a:lvl3pPr marL="856844" indent="0" algn="ctr">
              <a:buNone/>
              <a:defRPr sz="1688"/>
            </a:lvl3pPr>
            <a:lvl4pPr marL="1285266" indent="0" algn="ctr">
              <a:buNone/>
              <a:defRPr sz="1500"/>
            </a:lvl4pPr>
            <a:lvl5pPr marL="1713688" indent="0" algn="ctr">
              <a:buNone/>
              <a:defRPr sz="1500"/>
            </a:lvl5pPr>
            <a:lvl6pPr marL="2142109" indent="0" algn="ctr">
              <a:buNone/>
              <a:defRPr sz="1500"/>
            </a:lvl6pPr>
            <a:lvl7pPr marL="2570532" indent="0" algn="ctr">
              <a:buNone/>
              <a:defRPr sz="1500"/>
            </a:lvl7pPr>
            <a:lvl8pPr marL="2998954" indent="0" algn="ctr">
              <a:buNone/>
              <a:defRPr sz="1500"/>
            </a:lvl8pPr>
            <a:lvl9pPr marL="3427376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61217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FBF1B-15BB-425A-917B-DCE97463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5D5BC-7711-46EC-BCA9-A8ACCB316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91784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45A9F-2FF7-4066-9AD0-DA72C3109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909" y="8207378"/>
            <a:ext cx="35491043" cy="13692189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480CE-5703-4438-AD49-C8E1DA4CB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6909" y="22029741"/>
            <a:ext cx="35491043" cy="7200900"/>
          </a:xfrm>
        </p:spPr>
        <p:txBody>
          <a:bodyPr/>
          <a:lstStyle>
            <a:lvl1pPr marL="0" indent="0">
              <a:buNone/>
              <a:defRPr sz="2250"/>
            </a:lvl1pPr>
            <a:lvl2pPr marL="428422" indent="0">
              <a:buNone/>
              <a:defRPr sz="1875"/>
            </a:lvl2pPr>
            <a:lvl3pPr marL="856844" indent="0">
              <a:buNone/>
              <a:defRPr sz="1688"/>
            </a:lvl3pPr>
            <a:lvl4pPr marL="1285266" indent="0">
              <a:buNone/>
              <a:defRPr sz="1500"/>
            </a:lvl4pPr>
            <a:lvl5pPr marL="1713688" indent="0">
              <a:buNone/>
              <a:defRPr sz="1500"/>
            </a:lvl5pPr>
            <a:lvl6pPr marL="2142109" indent="0">
              <a:buNone/>
              <a:defRPr sz="1500"/>
            </a:lvl6pPr>
            <a:lvl7pPr marL="2570532" indent="0">
              <a:buNone/>
              <a:defRPr sz="1500"/>
            </a:lvl7pPr>
            <a:lvl8pPr marL="2998954" indent="0">
              <a:buNone/>
              <a:defRPr sz="1500"/>
            </a:lvl8pPr>
            <a:lvl9pPr marL="3427376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50010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F0569-5856-4517-AE37-465F1B9C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837BE-C76F-4E2A-BB83-D210D9C8B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4788" y="7254876"/>
            <a:ext cx="3817440" cy="24803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B1B99-FB11-4BA2-813D-923673004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5115" y="7254876"/>
            <a:ext cx="3818933" cy="24803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4640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13D9-FB35-4D26-8E07-90EFDFF84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698" y="1752601"/>
            <a:ext cx="35491043" cy="6362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A0E85-CC48-49A2-AA7E-817FB6700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3688" y="8069265"/>
            <a:ext cx="17408430" cy="3954463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422" indent="0">
              <a:buNone/>
              <a:defRPr sz="1875" b="1"/>
            </a:lvl2pPr>
            <a:lvl3pPr marL="856844" indent="0">
              <a:buNone/>
              <a:defRPr sz="1688" b="1"/>
            </a:lvl3pPr>
            <a:lvl4pPr marL="1285266" indent="0">
              <a:buNone/>
              <a:defRPr sz="1500" b="1"/>
            </a:lvl4pPr>
            <a:lvl5pPr marL="1713688" indent="0">
              <a:buNone/>
              <a:defRPr sz="1500" b="1"/>
            </a:lvl5pPr>
            <a:lvl6pPr marL="2142109" indent="0">
              <a:buNone/>
              <a:defRPr sz="1500" b="1"/>
            </a:lvl6pPr>
            <a:lvl7pPr marL="2570532" indent="0">
              <a:buNone/>
              <a:defRPr sz="1500" b="1"/>
            </a:lvl7pPr>
            <a:lvl8pPr marL="2998954" indent="0">
              <a:buNone/>
              <a:defRPr sz="1500" b="1"/>
            </a:lvl8pPr>
            <a:lvl9pPr marL="3427376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0BB22-000C-4BA2-B428-6451153E4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3688" y="12023727"/>
            <a:ext cx="17408430" cy="17686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795B3B-3C8A-4E17-B853-13492F9CF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831476" y="8069265"/>
            <a:ext cx="17493255" cy="3954463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422" indent="0">
              <a:buNone/>
              <a:defRPr sz="1875" b="1"/>
            </a:lvl2pPr>
            <a:lvl3pPr marL="856844" indent="0">
              <a:buNone/>
              <a:defRPr sz="1688" b="1"/>
            </a:lvl3pPr>
            <a:lvl4pPr marL="1285266" indent="0">
              <a:buNone/>
              <a:defRPr sz="1500" b="1"/>
            </a:lvl4pPr>
            <a:lvl5pPr marL="1713688" indent="0">
              <a:buNone/>
              <a:defRPr sz="1500" b="1"/>
            </a:lvl5pPr>
            <a:lvl6pPr marL="2142109" indent="0">
              <a:buNone/>
              <a:defRPr sz="1500" b="1"/>
            </a:lvl6pPr>
            <a:lvl7pPr marL="2570532" indent="0">
              <a:buNone/>
              <a:defRPr sz="1500" b="1"/>
            </a:lvl7pPr>
            <a:lvl8pPr marL="2998954" indent="0">
              <a:buNone/>
              <a:defRPr sz="1500" b="1"/>
            </a:lvl8pPr>
            <a:lvl9pPr marL="3427376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BCCBD3-830B-434B-81AF-13328988C2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831476" y="12023727"/>
            <a:ext cx="17493255" cy="17686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316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6D2C6-96F3-42C0-98E5-83F91E997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455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203F-BF5B-4846-8F71-59599788C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63864-F769-4364-A3DB-3EA2768EE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4788" y="7254876"/>
            <a:ext cx="3817440" cy="24803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3567B-FA03-49B3-8E75-21498E5CF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5115" y="7254876"/>
            <a:ext cx="3818933" cy="24803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26028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473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89C9D-06AC-4ADD-8496-2BB83A079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689" y="2193928"/>
            <a:ext cx="13272495" cy="7681913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F8ABE-5D04-438B-A3BB-2CA8BBD38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3256" y="4740274"/>
            <a:ext cx="20831475" cy="23393400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793C0-1A5D-420E-ADB7-FFBA50424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3689" y="9875842"/>
            <a:ext cx="13272495" cy="18295937"/>
          </a:xfrm>
        </p:spPr>
        <p:txBody>
          <a:bodyPr/>
          <a:lstStyle>
            <a:lvl1pPr marL="0" indent="0">
              <a:buNone/>
              <a:defRPr sz="1500"/>
            </a:lvl1pPr>
            <a:lvl2pPr marL="428422" indent="0">
              <a:buNone/>
              <a:defRPr sz="1313"/>
            </a:lvl2pPr>
            <a:lvl3pPr marL="856844" indent="0">
              <a:buNone/>
              <a:defRPr sz="1125"/>
            </a:lvl3pPr>
            <a:lvl4pPr marL="1285266" indent="0">
              <a:buNone/>
              <a:defRPr sz="938"/>
            </a:lvl4pPr>
            <a:lvl5pPr marL="1713688" indent="0">
              <a:buNone/>
              <a:defRPr sz="938"/>
            </a:lvl5pPr>
            <a:lvl6pPr marL="2142109" indent="0">
              <a:buNone/>
              <a:defRPr sz="938"/>
            </a:lvl6pPr>
            <a:lvl7pPr marL="2570532" indent="0">
              <a:buNone/>
              <a:defRPr sz="938"/>
            </a:lvl7pPr>
            <a:lvl8pPr marL="2998954" indent="0">
              <a:buNone/>
              <a:defRPr sz="938"/>
            </a:lvl8pPr>
            <a:lvl9pPr marL="3427376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8841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26F3C-4ABF-4204-8570-AD1E7066D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689" y="2193928"/>
            <a:ext cx="13272495" cy="7681913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572911-5F51-4F63-A832-3ABA94CCDC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493256" y="4740274"/>
            <a:ext cx="20831475" cy="23393400"/>
          </a:xfrm>
        </p:spPr>
        <p:txBody>
          <a:bodyPr/>
          <a:lstStyle>
            <a:lvl1pPr marL="0" indent="0">
              <a:buNone/>
              <a:defRPr sz="3000"/>
            </a:lvl1pPr>
            <a:lvl2pPr marL="428422" indent="0">
              <a:buNone/>
              <a:defRPr sz="2625"/>
            </a:lvl2pPr>
            <a:lvl3pPr marL="856844" indent="0">
              <a:buNone/>
              <a:defRPr sz="2250"/>
            </a:lvl3pPr>
            <a:lvl4pPr marL="1285266" indent="0">
              <a:buNone/>
              <a:defRPr sz="1875"/>
            </a:lvl4pPr>
            <a:lvl5pPr marL="1713688" indent="0">
              <a:buNone/>
              <a:defRPr sz="1875"/>
            </a:lvl5pPr>
            <a:lvl6pPr marL="2142109" indent="0">
              <a:buNone/>
              <a:defRPr sz="1875"/>
            </a:lvl6pPr>
            <a:lvl7pPr marL="2570532" indent="0">
              <a:buNone/>
              <a:defRPr sz="1875"/>
            </a:lvl7pPr>
            <a:lvl8pPr marL="2998954" indent="0">
              <a:buNone/>
              <a:defRPr sz="1875"/>
            </a:lvl8pPr>
            <a:lvl9pPr marL="3427376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43F5A-41A1-474C-83E6-14BA766BD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3689" y="9875842"/>
            <a:ext cx="13272495" cy="18295937"/>
          </a:xfrm>
        </p:spPr>
        <p:txBody>
          <a:bodyPr/>
          <a:lstStyle>
            <a:lvl1pPr marL="0" indent="0">
              <a:buNone/>
              <a:defRPr sz="1500"/>
            </a:lvl1pPr>
            <a:lvl2pPr marL="428422" indent="0">
              <a:buNone/>
              <a:defRPr sz="1313"/>
            </a:lvl2pPr>
            <a:lvl3pPr marL="856844" indent="0">
              <a:buNone/>
              <a:defRPr sz="1125"/>
            </a:lvl3pPr>
            <a:lvl4pPr marL="1285266" indent="0">
              <a:buNone/>
              <a:defRPr sz="938"/>
            </a:lvl4pPr>
            <a:lvl5pPr marL="1713688" indent="0">
              <a:buNone/>
              <a:defRPr sz="938"/>
            </a:lvl5pPr>
            <a:lvl6pPr marL="2142109" indent="0">
              <a:buNone/>
              <a:defRPr sz="938"/>
            </a:lvl6pPr>
            <a:lvl7pPr marL="2570532" indent="0">
              <a:buNone/>
              <a:defRPr sz="938"/>
            </a:lvl7pPr>
            <a:lvl8pPr marL="2998954" indent="0">
              <a:buNone/>
              <a:defRPr sz="938"/>
            </a:lvl8pPr>
            <a:lvl9pPr marL="3427376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0860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9655C-3E46-40A1-A113-3589851CA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FC83FA-0B90-4150-8555-F7F7E1CE2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084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7897A9-ECFB-4853-A155-F64B4F237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0378803" y="1273174"/>
            <a:ext cx="9825630" cy="3078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27502-47C8-41A5-867E-145C40CE9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00413" y="1273174"/>
            <a:ext cx="29335515" cy="30784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83171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1D4D1-C2E4-458E-A4FB-78AEDDFB8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0" y="5387979"/>
            <a:ext cx="30861000" cy="11460163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459196-D2B1-4AD4-A45B-4917310BB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3500" y="17289465"/>
            <a:ext cx="30861000" cy="7948611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422" indent="0" algn="ctr">
              <a:buNone/>
              <a:defRPr sz="1875"/>
            </a:lvl2pPr>
            <a:lvl3pPr marL="856844" indent="0" algn="ctr">
              <a:buNone/>
              <a:defRPr sz="1688"/>
            </a:lvl3pPr>
            <a:lvl4pPr marL="1285266" indent="0" algn="ctr">
              <a:buNone/>
              <a:defRPr sz="1500"/>
            </a:lvl4pPr>
            <a:lvl5pPr marL="1713688" indent="0" algn="ctr">
              <a:buNone/>
              <a:defRPr sz="1500"/>
            </a:lvl5pPr>
            <a:lvl6pPr marL="2142109" indent="0" algn="ctr">
              <a:buNone/>
              <a:defRPr sz="1500"/>
            </a:lvl6pPr>
            <a:lvl7pPr marL="2570532" indent="0" algn="ctr">
              <a:buNone/>
              <a:defRPr sz="1500"/>
            </a:lvl7pPr>
            <a:lvl8pPr marL="2998954" indent="0" algn="ctr">
              <a:buNone/>
              <a:defRPr sz="1500"/>
            </a:lvl8pPr>
            <a:lvl9pPr marL="3427376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244300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F8CDB-8294-4FA1-A56D-95E96F88C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E2581-C39B-4F59-993E-B1200DEF9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30678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F3435-850F-4BFB-BD35-EA2E67A4A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909" y="8207378"/>
            <a:ext cx="35491043" cy="13692189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78465-49ED-4A2E-B346-ECE5C3C7C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6909" y="22029741"/>
            <a:ext cx="35491043" cy="7200900"/>
          </a:xfrm>
        </p:spPr>
        <p:txBody>
          <a:bodyPr/>
          <a:lstStyle>
            <a:lvl1pPr marL="0" indent="0">
              <a:buNone/>
              <a:defRPr sz="2250"/>
            </a:lvl1pPr>
            <a:lvl2pPr marL="428422" indent="0">
              <a:buNone/>
              <a:defRPr sz="1875"/>
            </a:lvl2pPr>
            <a:lvl3pPr marL="856844" indent="0">
              <a:buNone/>
              <a:defRPr sz="1688"/>
            </a:lvl3pPr>
            <a:lvl4pPr marL="1285266" indent="0">
              <a:buNone/>
              <a:defRPr sz="1500"/>
            </a:lvl4pPr>
            <a:lvl5pPr marL="1713688" indent="0">
              <a:buNone/>
              <a:defRPr sz="1500"/>
            </a:lvl5pPr>
            <a:lvl6pPr marL="2142109" indent="0">
              <a:buNone/>
              <a:defRPr sz="1500"/>
            </a:lvl6pPr>
            <a:lvl7pPr marL="2570532" indent="0">
              <a:buNone/>
              <a:defRPr sz="1500"/>
            </a:lvl7pPr>
            <a:lvl8pPr marL="2998954" indent="0">
              <a:buNone/>
              <a:defRPr sz="1500"/>
            </a:lvl8pPr>
            <a:lvl9pPr marL="3427376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8965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AD33-8CA9-4A24-AFD8-188AC769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BB02C-6BBA-4E7F-A7BC-800DD3639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4788" y="6289680"/>
            <a:ext cx="18866940" cy="250571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C171A-A36C-4B86-9097-D1BEA0540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624615" y="6289680"/>
            <a:ext cx="18868433" cy="250571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27366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48909-2BE6-470F-9420-B4544C6AD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698" y="1752601"/>
            <a:ext cx="35491043" cy="6362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879BD-4C09-41C4-9218-5A7C6A409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3688" y="8069265"/>
            <a:ext cx="17408430" cy="3954463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422" indent="0">
              <a:buNone/>
              <a:defRPr sz="1875" b="1"/>
            </a:lvl2pPr>
            <a:lvl3pPr marL="856844" indent="0">
              <a:buNone/>
              <a:defRPr sz="1688" b="1"/>
            </a:lvl3pPr>
            <a:lvl4pPr marL="1285266" indent="0">
              <a:buNone/>
              <a:defRPr sz="1500" b="1"/>
            </a:lvl4pPr>
            <a:lvl5pPr marL="1713688" indent="0">
              <a:buNone/>
              <a:defRPr sz="1500" b="1"/>
            </a:lvl5pPr>
            <a:lvl6pPr marL="2142109" indent="0">
              <a:buNone/>
              <a:defRPr sz="1500" b="1"/>
            </a:lvl6pPr>
            <a:lvl7pPr marL="2570532" indent="0">
              <a:buNone/>
              <a:defRPr sz="1500" b="1"/>
            </a:lvl7pPr>
            <a:lvl8pPr marL="2998954" indent="0">
              <a:buNone/>
              <a:defRPr sz="1500" b="1"/>
            </a:lvl8pPr>
            <a:lvl9pPr marL="3427376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63B84-358C-4AD5-BD08-4634E1590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3688" y="12023727"/>
            <a:ext cx="17408430" cy="17686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DDC3AD-6436-4D8C-84CD-B0FF0FD95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831476" y="8069265"/>
            <a:ext cx="17493255" cy="3954463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422" indent="0">
              <a:buNone/>
              <a:defRPr sz="1875" b="1"/>
            </a:lvl2pPr>
            <a:lvl3pPr marL="856844" indent="0">
              <a:buNone/>
              <a:defRPr sz="1688" b="1"/>
            </a:lvl3pPr>
            <a:lvl4pPr marL="1285266" indent="0">
              <a:buNone/>
              <a:defRPr sz="1500" b="1"/>
            </a:lvl4pPr>
            <a:lvl5pPr marL="1713688" indent="0">
              <a:buNone/>
              <a:defRPr sz="1500" b="1"/>
            </a:lvl5pPr>
            <a:lvl6pPr marL="2142109" indent="0">
              <a:buNone/>
              <a:defRPr sz="1500" b="1"/>
            </a:lvl6pPr>
            <a:lvl7pPr marL="2570532" indent="0">
              <a:buNone/>
              <a:defRPr sz="1500" b="1"/>
            </a:lvl7pPr>
            <a:lvl8pPr marL="2998954" indent="0">
              <a:buNone/>
              <a:defRPr sz="1500" b="1"/>
            </a:lvl8pPr>
            <a:lvl9pPr marL="3427376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A3277-8F9C-45C9-B763-B361765C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831476" y="12023727"/>
            <a:ext cx="17493255" cy="17686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04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F57BB-E5E0-4E1F-BB2C-C8C79D5EB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698" y="1752601"/>
            <a:ext cx="35491043" cy="6362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68D75-7557-4DBB-902A-4FCAD83E2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3688" y="8069265"/>
            <a:ext cx="17408430" cy="3954463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422" indent="0">
              <a:buNone/>
              <a:defRPr sz="1875" b="1"/>
            </a:lvl2pPr>
            <a:lvl3pPr marL="856844" indent="0">
              <a:buNone/>
              <a:defRPr sz="1688" b="1"/>
            </a:lvl3pPr>
            <a:lvl4pPr marL="1285266" indent="0">
              <a:buNone/>
              <a:defRPr sz="1500" b="1"/>
            </a:lvl4pPr>
            <a:lvl5pPr marL="1713688" indent="0">
              <a:buNone/>
              <a:defRPr sz="1500" b="1"/>
            </a:lvl5pPr>
            <a:lvl6pPr marL="2142109" indent="0">
              <a:buNone/>
              <a:defRPr sz="1500" b="1"/>
            </a:lvl6pPr>
            <a:lvl7pPr marL="2570532" indent="0">
              <a:buNone/>
              <a:defRPr sz="1500" b="1"/>
            </a:lvl7pPr>
            <a:lvl8pPr marL="2998954" indent="0">
              <a:buNone/>
              <a:defRPr sz="1500" b="1"/>
            </a:lvl8pPr>
            <a:lvl9pPr marL="3427376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FCDC7-EA54-4EF6-BE66-4798FE817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3688" y="12023727"/>
            <a:ext cx="17408430" cy="17686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711872-EB04-484E-BE3A-306A05AD0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831476" y="8069265"/>
            <a:ext cx="17493255" cy="3954463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422" indent="0">
              <a:buNone/>
              <a:defRPr sz="1875" b="1"/>
            </a:lvl2pPr>
            <a:lvl3pPr marL="856844" indent="0">
              <a:buNone/>
              <a:defRPr sz="1688" b="1"/>
            </a:lvl3pPr>
            <a:lvl4pPr marL="1285266" indent="0">
              <a:buNone/>
              <a:defRPr sz="1500" b="1"/>
            </a:lvl4pPr>
            <a:lvl5pPr marL="1713688" indent="0">
              <a:buNone/>
              <a:defRPr sz="1500" b="1"/>
            </a:lvl5pPr>
            <a:lvl6pPr marL="2142109" indent="0">
              <a:buNone/>
              <a:defRPr sz="1500" b="1"/>
            </a:lvl6pPr>
            <a:lvl7pPr marL="2570532" indent="0">
              <a:buNone/>
              <a:defRPr sz="1500" b="1"/>
            </a:lvl7pPr>
            <a:lvl8pPr marL="2998954" indent="0">
              <a:buNone/>
              <a:defRPr sz="1500" b="1"/>
            </a:lvl8pPr>
            <a:lvl9pPr marL="3427376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2E4A47-AE06-4919-890D-36931F442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831476" y="12023727"/>
            <a:ext cx="17493255" cy="17686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5568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9E2C4-0E61-485E-ACA7-1C4CD850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88043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7213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1FCD6-DAC5-415C-9A6E-38A3C03F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689" y="2193928"/>
            <a:ext cx="13272495" cy="7681913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5A46-A899-4ECC-A5C7-BAD3725B5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3256" y="4740274"/>
            <a:ext cx="20831475" cy="23393400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0E6D3-6819-4E37-BB60-5D53D7E01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3689" y="9875842"/>
            <a:ext cx="13272495" cy="18295937"/>
          </a:xfrm>
        </p:spPr>
        <p:txBody>
          <a:bodyPr/>
          <a:lstStyle>
            <a:lvl1pPr marL="0" indent="0">
              <a:buNone/>
              <a:defRPr sz="1500"/>
            </a:lvl1pPr>
            <a:lvl2pPr marL="428422" indent="0">
              <a:buNone/>
              <a:defRPr sz="1313"/>
            </a:lvl2pPr>
            <a:lvl3pPr marL="856844" indent="0">
              <a:buNone/>
              <a:defRPr sz="1125"/>
            </a:lvl3pPr>
            <a:lvl4pPr marL="1285266" indent="0">
              <a:buNone/>
              <a:defRPr sz="938"/>
            </a:lvl4pPr>
            <a:lvl5pPr marL="1713688" indent="0">
              <a:buNone/>
              <a:defRPr sz="938"/>
            </a:lvl5pPr>
            <a:lvl6pPr marL="2142109" indent="0">
              <a:buNone/>
              <a:defRPr sz="938"/>
            </a:lvl6pPr>
            <a:lvl7pPr marL="2570532" indent="0">
              <a:buNone/>
              <a:defRPr sz="938"/>
            </a:lvl7pPr>
            <a:lvl8pPr marL="2998954" indent="0">
              <a:buNone/>
              <a:defRPr sz="938"/>
            </a:lvl8pPr>
            <a:lvl9pPr marL="3427376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00867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464E-D8A9-4421-9C59-78BFF1E0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689" y="2193928"/>
            <a:ext cx="13272495" cy="7681913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8D9C5-4B0D-400C-9FF8-5606464E4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493256" y="4740274"/>
            <a:ext cx="20831475" cy="23393400"/>
          </a:xfrm>
        </p:spPr>
        <p:txBody>
          <a:bodyPr/>
          <a:lstStyle>
            <a:lvl1pPr marL="0" indent="0">
              <a:buNone/>
              <a:defRPr sz="3000"/>
            </a:lvl1pPr>
            <a:lvl2pPr marL="428422" indent="0">
              <a:buNone/>
              <a:defRPr sz="2625"/>
            </a:lvl2pPr>
            <a:lvl3pPr marL="856844" indent="0">
              <a:buNone/>
              <a:defRPr sz="2250"/>
            </a:lvl3pPr>
            <a:lvl4pPr marL="1285266" indent="0">
              <a:buNone/>
              <a:defRPr sz="1875"/>
            </a:lvl4pPr>
            <a:lvl5pPr marL="1713688" indent="0">
              <a:buNone/>
              <a:defRPr sz="1875"/>
            </a:lvl5pPr>
            <a:lvl6pPr marL="2142109" indent="0">
              <a:buNone/>
              <a:defRPr sz="1875"/>
            </a:lvl6pPr>
            <a:lvl7pPr marL="2570532" indent="0">
              <a:buNone/>
              <a:defRPr sz="1875"/>
            </a:lvl7pPr>
            <a:lvl8pPr marL="2998954" indent="0">
              <a:buNone/>
              <a:defRPr sz="1875"/>
            </a:lvl8pPr>
            <a:lvl9pPr marL="3427376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66C70-8650-4820-868F-86A16F968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3689" y="9875842"/>
            <a:ext cx="13272495" cy="18295937"/>
          </a:xfrm>
        </p:spPr>
        <p:txBody>
          <a:bodyPr/>
          <a:lstStyle>
            <a:lvl1pPr marL="0" indent="0">
              <a:buNone/>
              <a:defRPr sz="1500"/>
            </a:lvl1pPr>
            <a:lvl2pPr marL="428422" indent="0">
              <a:buNone/>
              <a:defRPr sz="1313"/>
            </a:lvl2pPr>
            <a:lvl3pPr marL="856844" indent="0">
              <a:buNone/>
              <a:defRPr sz="1125"/>
            </a:lvl3pPr>
            <a:lvl4pPr marL="1285266" indent="0">
              <a:buNone/>
              <a:defRPr sz="938"/>
            </a:lvl4pPr>
            <a:lvl5pPr marL="1713688" indent="0">
              <a:buNone/>
              <a:defRPr sz="938"/>
            </a:lvl5pPr>
            <a:lvl6pPr marL="2142109" indent="0">
              <a:buNone/>
              <a:defRPr sz="938"/>
            </a:lvl6pPr>
            <a:lvl7pPr marL="2570532" indent="0">
              <a:buNone/>
              <a:defRPr sz="938"/>
            </a:lvl7pPr>
            <a:lvl8pPr marL="2998954" indent="0">
              <a:buNone/>
              <a:defRPr sz="938"/>
            </a:lvl8pPr>
            <a:lvl9pPr marL="3427376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7644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33328-A0AC-48DF-824A-7FDC5438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84CED-BFB4-4E94-9E37-A41A29E6A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97459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C4D93D-4503-42BB-9742-4C19F25E0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0378803" y="1273179"/>
            <a:ext cx="9825630" cy="30073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B2478C-E059-450B-AAAC-F4BE8314E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00413" y="1273179"/>
            <a:ext cx="29335515" cy="30073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512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5387342"/>
            <a:ext cx="34975800" cy="11460480"/>
          </a:xfrm>
        </p:spPr>
        <p:txBody>
          <a:bodyPr anchor="b"/>
          <a:lstStyle>
            <a:lvl1pPr algn="ctr">
              <a:defRPr sz="2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0" y="17289782"/>
            <a:ext cx="30861000" cy="7947658"/>
          </a:xfrm>
        </p:spPr>
        <p:txBody>
          <a:bodyPr/>
          <a:lstStyle>
            <a:lvl1pPr marL="0" indent="0" algn="ctr">
              <a:buNone/>
              <a:defRPr sz="10800"/>
            </a:lvl1pPr>
            <a:lvl2pPr marL="2057400" indent="0" algn="ctr">
              <a:buNone/>
              <a:defRPr sz="9000"/>
            </a:lvl2pPr>
            <a:lvl3pPr marL="4114800" indent="0" algn="ctr">
              <a:buNone/>
              <a:defRPr sz="8100"/>
            </a:lvl3pPr>
            <a:lvl4pPr marL="6172200" indent="0" algn="ctr">
              <a:buNone/>
              <a:defRPr sz="7200"/>
            </a:lvl4pPr>
            <a:lvl5pPr marL="8229600" indent="0" algn="ctr">
              <a:buNone/>
              <a:defRPr sz="7200"/>
            </a:lvl5pPr>
            <a:lvl6pPr marL="10287000" indent="0" algn="ctr">
              <a:buNone/>
              <a:defRPr sz="7200"/>
            </a:lvl6pPr>
            <a:lvl7pPr marL="12344400" indent="0" algn="ctr">
              <a:buNone/>
              <a:defRPr sz="7200"/>
            </a:lvl7pPr>
            <a:lvl8pPr marL="14401800" indent="0" algn="ctr">
              <a:buNone/>
              <a:defRPr sz="7200"/>
            </a:lvl8pPr>
            <a:lvl9pPr marL="16459200" indent="0" algn="ctr">
              <a:buNone/>
              <a:defRPr sz="7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470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615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496" y="8206749"/>
            <a:ext cx="35490150" cy="13693138"/>
          </a:xfrm>
        </p:spPr>
        <p:txBody>
          <a:bodyPr anchor="b"/>
          <a:lstStyle>
            <a:lvl1pPr>
              <a:defRPr sz="2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07496" y="22029429"/>
            <a:ext cx="35490150" cy="7200898"/>
          </a:xfrm>
        </p:spPr>
        <p:txBody>
          <a:bodyPr/>
          <a:lstStyle>
            <a:lvl1pPr marL="0" indent="0">
              <a:buNone/>
              <a:defRPr sz="10800">
                <a:solidFill>
                  <a:schemeClr val="tx1"/>
                </a:solidFill>
              </a:defRPr>
            </a:lvl1pPr>
            <a:lvl2pPr marL="205740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819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8925" y="8763000"/>
            <a:ext cx="1748790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31175" y="8763000"/>
            <a:ext cx="1748790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83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121B8-F05D-4F9A-A7B0-E82BF0D2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62540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285" y="1752607"/>
            <a:ext cx="3549015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4289" y="8069582"/>
            <a:ext cx="17407530" cy="3954778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34289" y="12024360"/>
            <a:ext cx="17407530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831177" y="8069582"/>
            <a:ext cx="17493260" cy="3954778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831177" y="12024360"/>
            <a:ext cx="17493260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9293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833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304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285" y="2194560"/>
            <a:ext cx="13271301" cy="7680960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3259" y="4739647"/>
            <a:ext cx="20831175" cy="23393400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285" y="9875520"/>
            <a:ext cx="13271301" cy="18295622"/>
          </a:xfrm>
        </p:spPr>
        <p:txBody>
          <a:bodyPr/>
          <a:lstStyle>
            <a:lvl1pPr marL="0" indent="0">
              <a:buNone/>
              <a:defRPr sz="7200"/>
            </a:lvl1pPr>
            <a:lvl2pPr marL="2057400" indent="0">
              <a:buNone/>
              <a:defRPr sz="6300"/>
            </a:lvl2pPr>
            <a:lvl3pPr marL="4114800" indent="0">
              <a:buNone/>
              <a:defRPr sz="5400"/>
            </a:lvl3pPr>
            <a:lvl4pPr marL="6172200" indent="0">
              <a:buNone/>
              <a:defRPr sz="4500"/>
            </a:lvl4pPr>
            <a:lvl5pPr marL="8229600" indent="0">
              <a:buNone/>
              <a:defRPr sz="4500"/>
            </a:lvl5pPr>
            <a:lvl6pPr marL="10287000" indent="0">
              <a:buNone/>
              <a:defRPr sz="4500"/>
            </a:lvl6pPr>
            <a:lvl7pPr marL="12344400" indent="0">
              <a:buNone/>
              <a:defRPr sz="4500"/>
            </a:lvl7pPr>
            <a:lvl8pPr marL="14401800" indent="0">
              <a:buNone/>
              <a:defRPr sz="4500"/>
            </a:lvl8pPr>
            <a:lvl9pPr marL="16459200" indent="0">
              <a:buNone/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400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285" y="2194560"/>
            <a:ext cx="13271301" cy="7680960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493259" y="4739647"/>
            <a:ext cx="20831175" cy="23393400"/>
          </a:xfrm>
        </p:spPr>
        <p:txBody>
          <a:bodyPr anchor="t"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285" y="9875520"/>
            <a:ext cx="13271301" cy="18295622"/>
          </a:xfrm>
        </p:spPr>
        <p:txBody>
          <a:bodyPr/>
          <a:lstStyle>
            <a:lvl1pPr marL="0" indent="0">
              <a:buNone/>
              <a:defRPr sz="7200"/>
            </a:lvl1pPr>
            <a:lvl2pPr marL="2057400" indent="0">
              <a:buNone/>
              <a:defRPr sz="6300"/>
            </a:lvl2pPr>
            <a:lvl3pPr marL="4114800" indent="0">
              <a:buNone/>
              <a:defRPr sz="5400"/>
            </a:lvl3pPr>
            <a:lvl4pPr marL="6172200" indent="0">
              <a:buNone/>
              <a:defRPr sz="4500"/>
            </a:lvl4pPr>
            <a:lvl5pPr marL="8229600" indent="0">
              <a:buNone/>
              <a:defRPr sz="4500"/>
            </a:lvl5pPr>
            <a:lvl6pPr marL="10287000" indent="0">
              <a:buNone/>
              <a:defRPr sz="4500"/>
            </a:lvl6pPr>
            <a:lvl7pPr marL="12344400" indent="0">
              <a:buNone/>
              <a:defRPr sz="4500"/>
            </a:lvl7pPr>
            <a:lvl8pPr marL="14401800" indent="0">
              <a:buNone/>
              <a:defRPr sz="4500"/>
            </a:lvl8pPr>
            <a:lvl9pPr marL="16459200" indent="0">
              <a:buNone/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803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298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446540" y="1752600"/>
            <a:ext cx="8872538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8927" y="1752600"/>
            <a:ext cx="26103263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895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59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1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89F13-CC86-4BD2-9FEF-5C3ADF321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689" y="2193928"/>
            <a:ext cx="13272495" cy="7681913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508FF-B712-4930-B035-FD9173513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3256" y="4740274"/>
            <a:ext cx="20831475" cy="23393400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109990-026B-4C82-9110-5FBD6C768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3689" y="9875842"/>
            <a:ext cx="13272495" cy="18295937"/>
          </a:xfrm>
        </p:spPr>
        <p:txBody>
          <a:bodyPr/>
          <a:lstStyle>
            <a:lvl1pPr marL="0" indent="0">
              <a:buNone/>
              <a:defRPr sz="1500"/>
            </a:lvl1pPr>
            <a:lvl2pPr marL="428422" indent="0">
              <a:buNone/>
              <a:defRPr sz="1313"/>
            </a:lvl2pPr>
            <a:lvl3pPr marL="856844" indent="0">
              <a:buNone/>
              <a:defRPr sz="1125"/>
            </a:lvl3pPr>
            <a:lvl4pPr marL="1285266" indent="0">
              <a:buNone/>
              <a:defRPr sz="938"/>
            </a:lvl4pPr>
            <a:lvl5pPr marL="1713688" indent="0">
              <a:buNone/>
              <a:defRPr sz="938"/>
            </a:lvl5pPr>
            <a:lvl6pPr marL="2142109" indent="0">
              <a:buNone/>
              <a:defRPr sz="938"/>
            </a:lvl6pPr>
            <a:lvl7pPr marL="2570532" indent="0">
              <a:buNone/>
              <a:defRPr sz="938"/>
            </a:lvl7pPr>
            <a:lvl8pPr marL="2998954" indent="0">
              <a:buNone/>
              <a:defRPr sz="938"/>
            </a:lvl8pPr>
            <a:lvl9pPr marL="3427376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429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E70FA-B5B9-4F0E-9A4C-64156B979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689" y="2193928"/>
            <a:ext cx="13272495" cy="7681913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E3DF55-9310-464B-820B-11BBE335FF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493256" y="4740274"/>
            <a:ext cx="20831475" cy="23393400"/>
          </a:xfrm>
        </p:spPr>
        <p:txBody>
          <a:bodyPr/>
          <a:lstStyle>
            <a:lvl1pPr marL="0" indent="0">
              <a:buNone/>
              <a:defRPr sz="3000"/>
            </a:lvl1pPr>
            <a:lvl2pPr marL="428422" indent="0">
              <a:buNone/>
              <a:defRPr sz="2625"/>
            </a:lvl2pPr>
            <a:lvl3pPr marL="856844" indent="0">
              <a:buNone/>
              <a:defRPr sz="2250"/>
            </a:lvl3pPr>
            <a:lvl4pPr marL="1285266" indent="0">
              <a:buNone/>
              <a:defRPr sz="1875"/>
            </a:lvl4pPr>
            <a:lvl5pPr marL="1713688" indent="0">
              <a:buNone/>
              <a:defRPr sz="1875"/>
            </a:lvl5pPr>
            <a:lvl6pPr marL="2142109" indent="0">
              <a:buNone/>
              <a:defRPr sz="1875"/>
            </a:lvl6pPr>
            <a:lvl7pPr marL="2570532" indent="0">
              <a:buNone/>
              <a:defRPr sz="1875"/>
            </a:lvl7pPr>
            <a:lvl8pPr marL="2998954" indent="0">
              <a:buNone/>
              <a:defRPr sz="1875"/>
            </a:lvl8pPr>
            <a:lvl9pPr marL="3427376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586AC-C3FA-4EF3-84C6-4B64E2F39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3689" y="9875842"/>
            <a:ext cx="13272495" cy="18295937"/>
          </a:xfrm>
        </p:spPr>
        <p:txBody>
          <a:bodyPr/>
          <a:lstStyle>
            <a:lvl1pPr marL="0" indent="0">
              <a:buNone/>
              <a:defRPr sz="1500"/>
            </a:lvl1pPr>
            <a:lvl2pPr marL="428422" indent="0">
              <a:buNone/>
              <a:defRPr sz="1313"/>
            </a:lvl2pPr>
            <a:lvl3pPr marL="856844" indent="0">
              <a:buNone/>
              <a:defRPr sz="1125"/>
            </a:lvl3pPr>
            <a:lvl4pPr marL="1285266" indent="0">
              <a:buNone/>
              <a:defRPr sz="938"/>
            </a:lvl4pPr>
            <a:lvl5pPr marL="1713688" indent="0">
              <a:buNone/>
              <a:defRPr sz="938"/>
            </a:lvl5pPr>
            <a:lvl6pPr marL="2142109" indent="0">
              <a:buNone/>
              <a:defRPr sz="938"/>
            </a:lvl6pPr>
            <a:lvl7pPr marL="2570532" indent="0">
              <a:buNone/>
              <a:defRPr sz="938"/>
            </a:lvl7pPr>
            <a:lvl8pPr marL="2998954" indent="0">
              <a:buNone/>
              <a:defRPr sz="938"/>
            </a:lvl8pPr>
            <a:lvl9pPr marL="3427376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04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>
            <a:extLst>
              <a:ext uri="{FF2B5EF4-FFF2-40B4-BE49-F238E27FC236}">
                <a16:creationId xmlns:a16="http://schemas.microsoft.com/office/drawing/2014/main" id="{878774B6-6388-4E0C-8D55-C149194ACD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953000"/>
            <a:ext cx="41148000" cy="27965400"/>
          </a:xfrm>
          <a:prstGeom prst="rect">
            <a:avLst/>
          </a:prstGeom>
          <a:solidFill>
            <a:srgbClr val="AABA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86024" name="Rectangle 8">
            <a:extLst>
              <a:ext uri="{FF2B5EF4-FFF2-40B4-BE49-F238E27FC236}">
                <a16:creationId xmlns:a16="http://schemas.microsoft.com/office/drawing/2014/main" id="{AF10BD00-E576-4DE0-AE0E-0B968A3B88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"/>
            <a:ext cx="41148000" cy="4770439"/>
          </a:xfrm>
          <a:prstGeom prst="rect">
            <a:avLst/>
          </a:prstGeom>
          <a:solidFill>
            <a:srgbClr val="13294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86025" name="Rectangle 9">
            <a:extLst>
              <a:ext uri="{FF2B5EF4-FFF2-40B4-BE49-F238E27FC236}">
                <a16:creationId xmlns:a16="http://schemas.microsoft.com/office/drawing/2014/main" id="{50CC962C-B14D-4BB3-B544-F380480B37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00603"/>
            <a:ext cx="41148000" cy="130174"/>
          </a:xfrm>
          <a:prstGeom prst="rect">
            <a:avLst/>
          </a:prstGeom>
          <a:solidFill>
            <a:srgbClr val="E84A2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86027" name="Rectangle 11">
            <a:extLst>
              <a:ext uri="{FF2B5EF4-FFF2-40B4-BE49-F238E27FC236}">
                <a16:creationId xmlns:a16="http://schemas.microsoft.com/office/drawing/2014/main" id="{C6547DFF-7821-4A04-A282-96741236AC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66239" y="5638802"/>
            <a:ext cx="19472670" cy="10369730"/>
          </a:xfrm>
          <a:prstGeom prst="rect">
            <a:avLst/>
          </a:prstGeom>
          <a:solidFill>
            <a:schemeClr val="bg1"/>
          </a:solidFill>
          <a:ln w="12700">
            <a:solidFill>
              <a:srgbClr val="0034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86026" name="Rectangle 10">
            <a:extLst>
              <a:ext uri="{FF2B5EF4-FFF2-40B4-BE49-F238E27FC236}">
                <a16:creationId xmlns:a16="http://schemas.microsoft.com/office/drawing/2014/main" id="{80A3A72A-E253-402F-AD34-3B62D37C6F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2950" y="5638803"/>
            <a:ext cx="9358313" cy="26547763"/>
          </a:xfrm>
          <a:prstGeom prst="rect">
            <a:avLst/>
          </a:prstGeom>
          <a:solidFill>
            <a:schemeClr val="bg1"/>
          </a:solidFill>
          <a:ln w="12700">
            <a:solidFill>
              <a:srgbClr val="0034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86029" name="Rectangle 13">
            <a:extLst>
              <a:ext uri="{FF2B5EF4-FFF2-40B4-BE49-F238E27FC236}">
                <a16:creationId xmlns:a16="http://schemas.microsoft.com/office/drawing/2014/main" id="{7D42DCF0-D853-469A-8928-B508643770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003887" y="5638803"/>
            <a:ext cx="9358313" cy="26547763"/>
          </a:xfrm>
          <a:prstGeom prst="rect">
            <a:avLst/>
          </a:prstGeom>
          <a:solidFill>
            <a:schemeClr val="bg1"/>
          </a:solidFill>
          <a:ln w="12700">
            <a:solidFill>
              <a:srgbClr val="0034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86031" name="Rectangle 15">
            <a:extLst>
              <a:ext uri="{FF2B5EF4-FFF2-40B4-BE49-F238E27FC236}">
                <a16:creationId xmlns:a16="http://schemas.microsoft.com/office/drawing/2014/main" id="{3E50B1E3-FD07-489B-A72D-D00D8A01E6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00413" y="1273179"/>
            <a:ext cx="39304020" cy="22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0" rIns="91426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86032" name="Rectangle 16">
            <a:extLst>
              <a:ext uri="{FF2B5EF4-FFF2-40B4-BE49-F238E27FC236}">
                <a16:creationId xmlns:a16="http://schemas.microsoft.com/office/drawing/2014/main" id="{BC10CDD4-EE39-4BF6-8F0F-A7C13E017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14800" y="7254876"/>
            <a:ext cx="7779248" cy="2480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0" rIns="91426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B90A3E-FA09-4EC7-A7AD-457BE780CF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66239" y="16909870"/>
            <a:ext cx="19472670" cy="15276694"/>
          </a:xfrm>
          <a:prstGeom prst="rect">
            <a:avLst/>
          </a:prstGeom>
          <a:solidFill>
            <a:schemeClr val="bg1"/>
          </a:solidFill>
          <a:ln w="12700">
            <a:solidFill>
              <a:srgbClr val="0034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8055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5pPr>
      <a:lvl6pPr marL="428422"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6pPr>
      <a:lvl7pPr marL="856844"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7pPr>
      <a:lvl8pPr marL="1285266"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8pPr>
      <a:lvl9pPr marL="1713688"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21320" indent="-321320" algn="l" rtl="0" fontAlgn="base">
        <a:spcBef>
          <a:spcPct val="20000"/>
        </a:spcBef>
        <a:spcAft>
          <a:spcPct val="0"/>
        </a:spcAft>
        <a:buChar char="•"/>
        <a:defRPr sz="2723" kern="1200">
          <a:solidFill>
            <a:schemeClr val="tx1"/>
          </a:solidFill>
          <a:latin typeface="+mn-lt"/>
          <a:ea typeface="+mn-ea"/>
          <a:cs typeface="+mn-cs"/>
        </a:defRPr>
      </a:lvl1pPr>
      <a:lvl2pPr marL="693210" indent="-264788" algn="l" rtl="0" fontAlgn="base">
        <a:spcBef>
          <a:spcPct val="20000"/>
        </a:spcBef>
        <a:spcAft>
          <a:spcPct val="0"/>
        </a:spcAft>
        <a:buChar char="–"/>
        <a:defRPr sz="2723" kern="1200">
          <a:solidFill>
            <a:schemeClr val="tx1"/>
          </a:solidFill>
          <a:latin typeface="+mn-lt"/>
          <a:ea typeface="+mn-ea"/>
          <a:cs typeface="+mn-cs"/>
        </a:defRPr>
      </a:lvl2pPr>
      <a:lvl3pPr marL="1071055" indent="-214211" algn="l" rtl="0" fontAlgn="base">
        <a:spcBef>
          <a:spcPct val="20000"/>
        </a:spcBef>
        <a:spcAft>
          <a:spcPct val="0"/>
        </a:spcAft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499476" indent="-214211" algn="l" rtl="0" fontAlgn="base">
        <a:spcBef>
          <a:spcPct val="20000"/>
        </a:spcBef>
        <a:spcAft>
          <a:spcPct val="0"/>
        </a:spcAft>
        <a:buChar char="–"/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927898" indent="-214211" algn="l" rtl="0" fontAlgn="base">
        <a:spcBef>
          <a:spcPct val="20000"/>
        </a:spcBef>
        <a:spcAft>
          <a:spcPct val="0"/>
        </a:spcAft>
        <a:buChar char="»"/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356321" indent="-214211" algn="l" defTabSz="856844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4743" indent="-214211" algn="l" defTabSz="856844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3166" indent="-214211" algn="l" defTabSz="856844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1587" indent="-214211" algn="l" defTabSz="856844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422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6844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266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3688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2109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0532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2998954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7376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A28A70D2-5A1F-4723-AE1E-1F133BD445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953000"/>
            <a:ext cx="41148000" cy="27965400"/>
          </a:xfrm>
          <a:prstGeom prst="rect">
            <a:avLst/>
          </a:prstGeom>
          <a:solidFill>
            <a:srgbClr val="AABA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CB864D68-3570-42A8-BB62-8CB1D6347F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"/>
            <a:ext cx="41148000" cy="4770439"/>
          </a:xfrm>
          <a:prstGeom prst="rect">
            <a:avLst/>
          </a:prstGeom>
          <a:solidFill>
            <a:srgbClr val="D7D7D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98308" name="Rectangle 4">
            <a:extLst>
              <a:ext uri="{FF2B5EF4-FFF2-40B4-BE49-F238E27FC236}">
                <a16:creationId xmlns:a16="http://schemas.microsoft.com/office/drawing/2014/main" id="{0A008507-F2C3-4BBC-B9EA-9F6C73B45D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00603"/>
            <a:ext cx="41148000" cy="130174"/>
          </a:xfrm>
          <a:prstGeom prst="rect">
            <a:avLst/>
          </a:prstGeom>
          <a:solidFill>
            <a:srgbClr val="66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98310" name="Rectangle 6">
            <a:extLst>
              <a:ext uri="{FF2B5EF4-FFF2-40B4-BE49-F238E27FC236}">
                <a16:creationId xmlns:a16="http://schemas.microsoft.com/office/drawing/2014/main" id="{26983239-9CF0-447D-B8D6-B3F961C3E9B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66239" y="5638803"/>
            <a:ext cx="19447373" cy="26547763"/>
          </a:xfrm>
          <a:prstGeom prst="rect">
            <a:avLst/>
          </a:prstGeom>
          <a:solidFill>
            <a:srgbClr val="D7D7D7"/>
          </a:solidFill>
          <a:ln w="12700">
            <a:solidFill>
              <a:srgbClr val="0034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98309" name="Rectangle 5">
            <a:extLst>
              <a:ext uri="{FF2B5EF4-FFF2-40B4-BE49-F238E27FC236}">
                <a16:creationId xmlns:a16="http://schemas.microsoft.com/office/drawing/2014/main" id="{680B6563-DB93-4BAC-8BEA-6FD4B177F9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2950" y="5638803"/>
            <a:ext cx="9358313" cy="26547763"/>
          </a:xfrm>
          <a:prstGeom prst="rect">
            <a:avLst/>
          </a:prstGeom>
          <a:solidFill>
            <a:srgbClr val="D7D7D7"/>
          </a:solidFill>
          <a:ln w="12700">
            <a:solidFill>
              <a:srgbClr val="0034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98312" name="Rectangle 8">
            <a:extLst>
              <a:ext uri="{FF2B5EF4-FFF2-40B4-BE49-F238E27FC236}">
                <a16:creationId xmlns:a16="http://schemas.microsoft.com/office/drawing/2014/main" id="{3262B88B-C9A4-4517-B5CB-ACC3FA79E6E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003887" y="5638803"/>
            <a:ext cx="9358313" cy="26547763"/>
          </a:xfrm>
          <a:prstGeom prst="rect">
            <a:avLst/>
          </a:prstGeom>
          <a:solidFill>
            <a:srgbClr val="D7D7D7"/>
          </a:solidFill>
          <a:ln w="12700">
            <a:solidFill>
              <a:srgbClr val="0034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98313" name="Text Box 9">
            <a:extLst>
              <a:ext uri="{FF2B5EF4-FFF2-40B4-BE49-F238E27FC236}">
                <a16:creationId xmlns:a16="http://schemas.microsoft.com/office/drawing/2014/main" id="{8317C9FA-CB6C-4F55-A19D-F031D6BD25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1512" y="32445331"/>
            <a:ext cx="2357438" cy="33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10" tIns="42855" rIns="85710" bIns="42855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altLang="en-US" sz="750" b="1">
                <a:solidFill>
                  <a:schemeClr val="bg2"/>
                </a:solidFill>
                <a:latin typeface="Arial" panose="020B0604020202020204" pitchFamily="34" charset="0"/>
              </a:rPr>
              <a:t>POSTER TEMPLATE BY: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altLang="en-US" sz="938" b="1">
                <a:solidFill>
                  <a:schemeClr val="bg2"/>
                </a:solidFill>
                <a:latin typeface="Arial" panose="020B0604020202020204" pitchFamily="34" charset="0"/>
              </a:rPr>
              <a:t>www.PosterPresentations.com</a:t>
            </a:r>
          </a:p>
        </p:txBody>
      </p:sp>
      <p:sp>
        <p:nvSpPr>
          <p:cNvPr id="98314" name="Rectangle 10">
            <a:extLst>
              <a:ext uri="{FF2B5EF4-FFF2-40B4-BE49-F238E27FC236}">
                <a16:creationId xmlns:a16="http://schemas.microsoft.com/office/drawing/2014/main" id="{569C0EC9-F819-4093-BDA6-0A8A856D2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00413" y="1273179"/>
            <a:ext cx="39304020" cy="22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0" rIns="91426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8315" name="Rectangle 11">
            <a:extLst>
              <a:ext uri="{FF2B5EF4-FFF2-40B4-BE49-F238E27FC236}">
                <a16:creationId xmlns:a16="http://schemas.microsoft.com/office/drawing/2014/main" id="{2BE84703-E639-44CD-936A-C1E6007D6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14800" y="7254876"/>
            <a:ext cx="7779248" cy="2480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0" rIns="91426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8055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5pPr>
      <a:lvl6pPr marL="428422"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6pPr>
      <a:lvl7pPr marL="856844"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7pPr>
      <a:lvl8pPr marL="1285266"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8pPr>
      <a:lvl9pPr marL="1713688"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21320" indent="-321320" algn="l" rtl="0" fontAlgn="base">
        <a:spcBef>
          <a:spcPct val="20000"/>
        </a:spcBef>
        <a:spcAft>
          <a:spcPct val="0"/>
        </a:spcAft>
        <a:buChar char="•"/>
        <a:defRPr sz="2723" kern="1200">
          <a:solidFill>
            <a:schemeClr val="tx1"/>
          </a:solidFill>
          <a:latin typeface="+mn-lt"/>
          <a:ea typeface="+mn-ea"/>
          <a:cs typeface="+mn-cs"/>
        </a:defRPr>
      </a:lvl1pPr>
      <a:lvl2pPr marL="693210" indent="-264788" algn="l" rtl="0" fontAlgn="base">
        <a:spcBef>
          <a:spcPct val="20000"/>
        </a:spcBef>
        <a:spcAft>
          <a:spcPct val="0"/>
        </a:spcAft>
        <a:buChar char="–"/>
        <a:defRPr sz="2723" kern="1200">
          <a:solidFill>
            <a:schemeClr val="tx1"/>
          </a:solidFill>
          <a:latin typeface="+mn-lt"/>
          <a:ea typeface="+mn-ea"/>
          <a:cs typeface="+mn-cs"/>
        </a:defRPr>
      </a:lvl2pPr>
      <a:lvl3pPr marL="1071055" indent="-214211" algn="l" rtl="0" fontAlgn="base">
        <a:spcBef>
          <a:spcPct val="20000"/>
        </a:spcBef>
        <a:spcAft>
          <a:spcPct val="0"/>
        </a:spcAft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499476" indent="-214211" algn="l" rtl="0" fontAlgn="base">
        <a:spcBef>
          <a:spcPct val="20000"/>
        </a:spcBef>
        <a:spcAft>
          <a:spcPct val="0"/>
        </a:spcAft>
        <a:buChar char="–"/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927898" indent="-214211" algn="l" rtl="0" fontAlgn="base">
        <a:spcBef>
          <a:spcPct val="20000"/>
        </a:spcBef>
        <a:spcAft>
          <a:spcPct val="0"/>
        </a:spcAft>
        <a:buChar char="»"/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356321" indent="-214211" algn="l" defTabSz="856844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4743" indent="-214211" algn="l" defTabSz="856844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3166" indent="-214211" algn="l" defTabSz="856844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1587" indent="-214211" algn="l" defTabSz="856844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422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6844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266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3688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2109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0532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2998954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7376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2DBF9838-433E-49A7-BF30-8C1F2927F9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953000"/>
            <a:ext cx="41148000" cy="27965400"/>
          </a:xfrm>
          <a:prstGeom prst="rect">
            <a:avLst/>
          </a:prstGeom>
          <a:solidFill>
            <a:srgbClr val="AABA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57E7DB0E-6829-400E-A3EE-1063CCCD69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"/>
            <a:ext cx="41148000" cy="4770439"/>
          </a:xfrm>
          <a:prstGeom prst="rect">
            <a:avLst/>
          </a:prstGeom>
          <a:solidFill>
            <a:srgbClr val="D7D7D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7F961A74-72DA-4318-A981-07A3BED35D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00603"/>
            <a:ext cx="41148000" cy="130174"/>
          </a:xfrm>
          <a:prstGeom prst="rect">
            <a:avLst/>
          </a:prstGeom>
          <a:solidFill>
            <a:srgbClr val="66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100358" name="Rectangle 6">
            <a:extLst>
              <a:ext uri="{FF2B5EF4-FFF2-40B4-BE49-F238E27FC236}">
                <a16:creationId xmlns:a16="http://schemas.microsoft.com/office/drawing/2014/main" id="{E7A286E9-EC74-43BC-9C78-C1C27ACCD5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2114" y="5638803"/>
            <a:ext cx="19502438" cy="26547763"/>
          </a:xfrm>
          <a:prstGeom prst="rect">
            <a:avLst/>
          </a:prstGeom>
          <a:solidFill>
            <a:srgbClr val="D7D7D7"/>
          </a:solidFill>
          <a:ln w="12700">
            <a:solidFill>
              <a:srgbClr val="0034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100359" name="Rectangle 7">
            <a:extLst>
              <a:ext uri="{FF2B5EF4-FFF2-40B4-BE49-F238E27FC236}">
                <a16:creationId xmlns:a16="http://schemas.microsoft.com/office/drawing/2014/main" id="{A3FF63E2-B747-4A76-AD13-C6F4502B20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80597" y="5638803"/>
            <a:ext cx="9358313" cy="26547763"/>
          </a:xfrm>
          <a:prstGeom prst="rect">
            <a:avLst/>
          </a:prstGeom>
          <a:solidFill>
            <a:srgbClr val="D7D7D7"/>
          </a:solidFill>
          <a:ln w="12700">
            <a:solidFill>
              <a:srgbClr val="0034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100360" name="Rectangle 8">
            <a:extLst>
              <a:ext uri="{FF2B5EF4-FFF2-40B4-BE49-F238E27FC236}">
                <a16:creationId xmlns:a16="http://schemas.microsoft.com/office/drawing/2014/main" id="{C8D0685C-FEB5-4975-9D08-FA10B959D1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003887" y="5638803"/>
            <a:ext cx="9358313" cy="26547763"/>
          </a:xfrm>
          <a:prstGeom prst="rect">
            <a:avLst/>
          </a:prstGeom>
          <a:solidFill>
            <a:srgbClr val="D7D7D7"/>
          </a:solidFill>
          <a:ln w="12700">
            <a:solidFill>
              <a:srgbClr val="0034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100361" name="Text Box 9">
            <a:extLst>
              <a:ext uri="{FF2B5EF4-FFF2-40B4-BE49-F238E27FC236}">
                <a16:creationId xmlns:a16="http://schemas.microsoft.com/office/drawing/2014/main" id="{0E8264A9-98A5-471F-9785-EB4EC59B8F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1512" y="32445331"/>
            <a:ext cx="2357438" cy="33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10" tIns="42855" rIns="85710" bIns="42855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altLang="en-US" sz="750" b="1">
                <a:solidFill>
                  <a:schemeClr val="bg2"/>
                </a:solidFill>
                <a:latin typeface="Arial" panose="020B0604020202020204" pitchFamily="34" charset="0"/>
              </a:rPr>
              <a:t>POSTER TEMPLATE BY: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altLang="en-US" sz="938" b="1">
                <a:solidFill>
                  <a:schemeClr val="bg2"/>
                </a:solidFill>
                <a:latin typeface="Arial" panose="020B0604020202020204" pitchFamily="34" charset="0"/>
              </a:rPr>
              <a:t>www.POSTERPRESENTATIONS.com</a:t>
            </a:r>
          </a:p>
        </p:txBody>
      </p:sp>
      <p:sp>
        <p:nvSpPr>
          <p:cNvPr id="100362" name="Rectangle 10">
            <a:extLst>
              <a:ext uri="{FF2B5EF4-FFF2-40B4-BE49-F238E27FC236}">
                <a16:creationId xmlns:a16="http://schemas.microsoft.com/office/drawing/2014/main" id="{972AD8D2-A532-4077-BAD0-52BA77A7F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00413" y="1273179"/>
            <a:ext cx="39304020" cy="22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0" rIns="91426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0363" name="Rectangle 11">
            <a:extLst>
              <a:ext uri="{FF2B5EF4-FFF2-40B4-BE49-F238E27FC236}">
                <a16:creationId xmlns:a16="http://schemas.microsoft.com/office/drawing/2014/main" id="{55BB8825-B44F-4B70-A144-E1AA05E298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14800" y="7254876"/>
            <a:ext cx="7779248" cy="2480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0" rIns="91426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8055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5pPr>
      <a:lvl6pPr marL="428422"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6pPr>
      <a:lvl7pPr marL="856844"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7pPr>
      <a:lvl8pPr marL="1285266"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8pPr>
      <a:lvl9pPr marL="1713688"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21320" indent="-321320" algn="l" rtl="0" fontAlgn="base">
        <a:spcBef>
          <a:spcPct val="20000"/>
        </a:spcBef>
        <a:spcAft>
          <a:spcPct val="0"/>
        </a:spcAft>
        <a:buChar char="•"/>
        <a:defRPr sz="2723" kern="1200">
          <a:solidFill>
            <a:schemeClr val="tx1"/>
          </a:solidFill>
          <a:latin typeface="+mn-lt"/>
          <a:ea typeface="+mn-ea"/>
          <a:cs typeface="+mn-cs"/>
        </a:defRPr>
      </a:lvl1pPr>
      <a:lvl2pPr marL="693210" indent="-264788" algn="l" rtl="0" fontAlgn="base">
        <a:spcBef>
          <a:spcPct val="20000"/>
        </a:spcBef>
        <a:spcAft>
          <a:spcPct val="0"/>
        </a:spcAft>
        <a:buChar char="–"/>
        <a:defRPr sz="2723" kern="1200">
          <a:solidFill>
            <a:schemeClr val="tx1"/>
          </a:solidFill>
          <a:latin typeface="+mn-lt"/>
          <a:ea typeface="+mn-ea"/>
          <a:cs typeface="+mn-cs"/>
        </a:defRPr>
      </a:lvl2pPr>
      <a:lvl3pPr marL="1071055" indent="-214211" algn="l" rtl="0" fontAlgn="base">
        <a:spcBef>
          <a:spcPct val="20000"/>
        </a:spcBef>
        <a:spcAft>
          <a:spcPct val="0"/>
        </a:spcAft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499476" indent="-214211" algn="l" rtl="0" fontAlgn="base">
        <a:spcBef>
          <a:spcPct val="20000"/>
        </a:spcBef>
        <a:spcAft>
          <a:spcPct val="0"/>
        </a:spcAft>
        <a:buChar char="–"/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927898" indent="-214211" algn="l" rtl="0" fontAlgn="base">
        <a:spcBef>
          <a:spcPct val="20000"/>
        </a:spcBef>
        <a:spcAft>
          <a:spcPct val="0"/>
        </a:spcAft>
        <a:buChar char="»"/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356321" indent="-214211" algn="l" defTabSz="856844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4743" indent="-214211" algn="l" defTabSz="856844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3166" indent="-214211" algn="l" defTabSz="856844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1587" indent="-214211" algn="l" defTabSz="856844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422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6844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266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3688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2109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0532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2998954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7376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CF28F61E-9804-4CF7-A0A6-FF113EAB35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953000"/>
            <a:ext cx="41148000" cy="27965400"/>
          </a:xfrm>
          <a:prstGeom prst="rect">
            <a:avLst/>
          </a:prstGeom>
          <a:solidFill>
            <a:srgbClr val="AABA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9CB1D62A-4057-4372-B61D-5A8A4CF9B9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"/>
            <a:ext cx="41148000" cy="4770439"/>
          </a:xfrm>
          <a:prstGeom prst="rect">
            <a:avLst/>
          </a:prstGeom>
          <a:solidFill>
            <a:srgbClr val="D7D7D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C2E48238-B2D2-47F9-90E4-523F6C2BEA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00603"/>
            <a:ext cx="41148000" cy="130174"/>
          </a:xfrm>
          <a:prstGeom prst="rect">
            <a:avLst/>
          </a:prstGeom>
          <a:solidFill>
            <a:srgbClr val="66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102405" name="Rectangle 5">
            <a:extLst>
              <a:ext uri="{FF2B5EF4-FFF2-40B4-BE49-F238E27FC236}">
                <a16:creationId xmlns:a16="http://schemas.microsoft.com/office/drawing/2014/main" id="{53E6AA82-9BD1-4B91-AADB-4D567F1ADB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2950" y="5638803"/>
            <a:ext cx="9358313" cy="26547763"/>
          </a:xfrm>
          <a:prstGeom prst="rect">
            <a:avLst/>
          </a:prstGeom>
          <a:solidFill>
            <a:srgbClr val="D7D7D7"/>
          </a:solidFill>
          <a:ln w="12700">
            <a:solidFill>
              <a:srgbClr val="0034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102406" name="Rectangle 6">
            <a:extLst>
              <a:ext uri="{FF2B5EF4-FFF2-40B4-BE49-F238E27FC236}">
                <a16:creationId xmlns:a16="http://schemas.microsoft.com/office/drawing/2014/main" id="{274E795B-079D-49CB-A035-A10EBE271C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66240" y="5638803"/>
            <a:ext cx="9358313" cy="26547763"/>
          </a:xfrm>
          <a:prstGeom prst="rect">
            <a:avLst/>
          </a:prstGeom>
          <a:solidFill>
            <a:srgbClr val="D7D7D7"/>
          </a:solidFill>
          <a:ln w="12700">
            <a:solidFill>
              <a:srgbClr val="0034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102407" name="Rectangle 7">
            <a:extLst>
              <a:ext uri="{FF2B5EF4-FFF2-40B4-BE49-F238E27FC236}">
                <a16:creationId xmlns:a16="http://schemas.microsoft.com/office/drawing/2014/main" id="{206631DC-5BEB-464F-ADF7-5C84C13C5E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80597" y="5638803"/>
            <a:ext cx="19454813" cy="26547763"/>
          </a:xfrm>
          <a:prstGeom prst="rect">
            <a:avLst/>
          </a:prstGeom>
          <a:solidFill>
            <a:srgbClr val="D7D7D7"/>
          </a:solidFill>
          <a:ln w="12700">
            <a:solidFill>
              <a:srgbClr val="0034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102409" name="Text Box 9">
            <a:extLst>
              <a:ext uri="{FF2B5EF4-FFF2-40B4-BE49-F238E27FC236}">
                <a16:creationId xmlns:a16="http://schemas.microsoft.com/office/drawing/2014/main" id="{0BEE34EF-CCA1-4D38-BA3F-DEEF1DC4B2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1512" y="32445331"/>
            <a:ext cx="2357438" cy="33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10" tIns="42855" rIns="85710" bIns="42855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altLang="en-US" sz="750" b="1">
                <a:solidFill>
                  <a:schemeClr val="bg2"/>
                </a:solidFill>
                <a:latin typeface="Arial" panose="020B0604020202020204" pitchFamily="34" charset="0"/>
              </a:rPr>
              <a:t>POSTER TEMPLATE BY: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altLang="en-US" sz="938" b="1">
                <a:solidFill>
                  <a:schemeClr val="bg2"/>
                </a:solidFill>
                <a:latin typeface="Arial" panose="020B0604020202020204" pitchFamily="34" charset="0"/>
              </a:rPr>
              <a:t>www.POSTERPRESENTATIONS.com</a:t>
            </a:r>
          </a:p>
        </p:txBody>
      </p:sp>
      <p:sp>
        <p:nvSpPr>
          <p:cNvPr id="102410" name="Rectangle 10">
            <a:extLst>
              <a:ext uri="{FF2B5EF4-FFF2-40B4-BE49-F238E27FC236}">
                <a16:creationId xmlns:a16="http://schemas.microsoft.com/office/drawing/2014/main" id="{F72B706B-9E20-45BE-A6EE-87F608782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00413" y="1273179"/>
            <a:ext cx="39304020" cy="22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0" rIns="91426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11" name="Rectangle 11">
            <a:extLst>
              <a:ext uri="{FF2B5EF4-FFF2-40B4-BE49-F238E27FC236}">
                <a16:creationId xmlns:a16="http://schemas.microsoft.com/office/drawing/2014/main" id="{1245153A-D9E0-4ADB-91DC-9EB32CEF7C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14800" y="7254876"/>
            <a:ext cx="7779248" cy="2480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0" rIns="91426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8055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5pPr>
      <a:lvl6pPr marL="428422"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6pPr>
      <a:lvl7pPr marL="856844"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7pPr>
      <a:lvl8pPr marL="1285266"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8pPr>
      <a:lvl9pPr marL="1713688"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21320" indent="-321320" algn="l" rtl="0" fontAlgn="base">
        <a:spcBef>
          <a:spcPct val="20000"/>
        </a:spcBef>
        <a:spcAft>
          <a:spcPct val="0"/>
        </a:spcAft>
        <a:buChar char="•"/>
        <a:defRPr sz="2723" kern="1200">
          <a:solidFill>
            <a:schemeClr val="tx1"/>
          </a:solidFill>
          <a:latin typeface="+mn-lt"/>
          <a:ea typeface="+mn-ea"/>
          <a:cs typeface="+mn-cs"/>
        </a:defRPr>
      </a:lvl1pPr>
      <a:lvl2pPr marL="693210" indent="-264788" algn="l" rtl="0" fontAlgn="base">
        <a:spcBef>
          <a:spcPct val="20000"/>
        </a:spcBef>
        <a:spcAft>
          <a:spcPct val="0"/>
        </a:spcAft>
        <a:buChar char="–"/>
        <a:defRPr sz="2723" kern="1200">
          <a:solidFill>
            <a:schemeClr val="tx1"/>
          </a:solidFill>
          <a:latin typeface="+mn-lt"/>
          <a:ea typeface="+mn-ea"/>
          <a:cs typeface="+mn-cs"/>
        </a:defRPr>
      </a:lvl2pPr>
      <a:lvl3pPr marL="1071055" indent="-214211" algn="l" rtl="0" fontAlgn="base">
        <a:spcBef>
          <a:spcPct val="20000"/>
        </a:spcBef>
        <a:spcAft>
          <a:spcPct val="0"/>
        </a:spcAft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499476" indent="-214211" algn="l" rtl="0" fontAlgn="base">
        <a:spcBef>
          <a:spcPct val="20000"/>
        </a:spcBef>
        <a:spcAft>
          <a:spcPct val="0"/>
        </a:spcAft>
        <a:buChar char="–"/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927898" indent="-214211" algn="l" rtl="0" fontAlgn="base">
        <a:spcBef>
          <a:spcPct val="20000"/>
        </a:spcBef>
        <a:spcAft>
          <a:spcPct val="0"/>
        </a:spcAft>
        <a:buChar char="»"/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356321" indent="-214211" algn="l" defTabSz="856844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4743" indent="-214211" algn="l" defTabSz="856844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3166" indent="-214211" algn="l" defTabSz="856844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1587" indent="-214211" algn="l" defTabSz="856844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422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6844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266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3688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2109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0532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2998954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7376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A75C01A3-6738-4830-8509-55BBD29B14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953000"/>
            <a:ext cx="41148000" cy="27965400"/>
          </a:xfrm>
          <a:prstGeom prst="rect">
            <a:avLst/>
          </a:prstGeom>
          <a:solidFill>
            <a:srgbClr val="AABA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0F1E2E00-200F-4F87-AD05-D31058CC2A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"/>
            <a:ext cx="41148000" cy="4770439"/>
          </a:xfrm>
          <a:prstGeom prst="rect">
            <a:avLst/>
          </a:prstGeom>
          <a:solidFill>
            <a:srgbClr val="D7D7D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383C63A3-17D7-4180-814F-A3BB6A6522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8199" y="5638803"/>
            <a:ext cx="39695438" cy="26547763"/>
          </a:xfrm>
          <a:prstGeom prst="rect">
            <a:avLst/>
          </a:prstGeom>
          <a:solidFill>
            <a:srgbClr val="D7D7D7"/>
          </a:solidFill>
          <a:ln w="12700">
            <a:solidFill>
              <a:srgbClr val="0034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B1DAC1CA-62D6-4BA7-8E15-AF94A8035E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00603"/>
            <a:ext cx="41148000" cy="130174"/>
          </a:xfrm>
          <a:prstGeom prst="rect">
            <a:avLst/>
          </a:prstGeom>
          <a:solidFill>
            <a:srgbClr val="66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104457" name="Text Box 9">
            <a:extLst>
              <a:ext uri="{FF2B5EF4-FFF2-40B4-BE49-F238E27FC236}">
                <a16:creationId xmlns:a16="http://schemas.microsoft.com/office/drawing/2014/main" id="{512D382A-C496-493A-8C68-519DA4A2C7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1512" y="32445331"/>
            <a:ext cx="2357438" cy="33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10" tIns="42855" rIns="85710" bIns="42855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altLang="en-US" sz="750" b="1">
                <a:solidFill>
                  <a:schemeClr val="bg2"/>
                </a:solidFill>
                <a:latin typeface="Arial" panose="020B0604020202020204" pitchFamily="34" charset="0"/>
              </a:rPr>
              <a:t>POSTER TEMPLATES BY: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altLang="en-US" sz="938" b="1">
                <a:solidFill>
                  <a:schemeClr val="bg2"/>
                </a:solidFill>
                <a:latin typeface="Arial" panose="020B0604020202020204" pitchFamily="34" charset="0"/>
              </a:rPr>
              <a:t>www.POSTERPRESENTATIONS.com</a:t>
            </a:r>
          </a:p>
        </p:txBody>
      </p:sp>
      <p:sp>
        <p:nvSpPr>
          <p:cNvPr id="104458" name="Rectangle 10">
            <a:extLst>
              <a:ext uri="{FF2B5EF4-FFF2-40B4-BE49-F238E27FC236}">
                <a16:creationId xmlns:a16="http://schemas.microsoft.com/office/drawing/2014/main" id="{3FBCDA4B-99A9-4AD5-91C0-00ED480FD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00413" y="1273179"/>
            <a:ext cx="39304020" cy="22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0" rIns="91426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459" name="Rectangle 11">
            <a:extLst>
              <a:ext uri="{FF2B5EF4-FFF2-40B4-BE49-F238E27FC236}">
                <a16:creationId xmlns:a16="http://schemas.microsoft.com/office/drawing/2014/main" id="{D863511B-E963-4CA9-B6F1-7545C49AF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14799" y="6289680"/>
            <a:ext cx="37878248" cy="2505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0" rIns="91426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8055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5pPr>
      <a:lvl6pPr marL="428422"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6pPr>
      <a:lvl7pPr marL="856844"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7pPr>
      <a:lvl8pPr marL="1285266"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8pPr>
      <a:lvl9pPr marL="1713688" algn="l" rtl="0" fontAlgn="base">
        <a:spcBef>
          <a:spcPct val="0"/>
        </a:spcBef>
        <a:spcAft>
          <a:spcPct val="0"/>
        </a:spcAft>
        <a:defRPr sz="8055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21320" indent="-321320" algn="l" rtl="0" fontAlgn="base">
        <a:spcBef>
          <a:spcPct val="20000"/>
        </a:spcBef>
        <a:spcAft>
          <a:spcPct val="0"/>
        </a:spcAft>
        <a:buChar char="•"/>
        <a:defRPr sz="2723" kern="1200">
          <a:solidFill>
            <a:schemeClr val="tx1"/>
          </a:solidFill>
          <a:latin typeface="+mn-lt"/>
          <a:ea typeface="+mn-ea"/>
          <a:cs typeface="+mn-cs"/>
        </a:defRPr>
      </a:lvl1pPr>
      <a:lvl2pPr marL="693210" indent="-264788" algn="l" rtl="0" fontAlgn="base">
        <a:spcBef>
          <a:spcPct val="20000"/>
        </a:spcBef>
        <a:spcAft>
          <a:spcPct val="0"/>
        </a:spcAft>
        <a:buChar char="–"/>
        <a:defRPr sz="2723" kern="1200">
          <a:solidFill>
            <a:schemeClr val="tx1"/>
          </a:solidFill>
          <a:latin typeface="+mn-lt"/>
          <a:ea typeface="+mn-ea"/>
          <a:cs typeface="+mn-cs"/>
        </a:defRPr>
      </a:lvl2pPr>
      <a:lvl3pPr marL="1071055" indent="-214211" algn="l" rtl="0" fontAlgn="base">
        <a:spcBef>
          <a:spcPct val="20000"/>
        </a:spcBef>
        <a:spcAft>
          <a:spcPct val="0"/>
        </a:spcAft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499476" indent="-214211" algn="l" rtl="0" fontAlgn="base">
        <a:spcBef>
          <a:spcPct val="20000"/>
        </a:spcBef>
        <a:spcAft>
          <a:spcPct val="0"/>
        </a:spcAft>
        <a:buChar char="–"/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927898" indent="-214211" algn="l" rtl="0" fontAlgn="base">
        <a:spcBef>
          <a:spcPct val="20000"/>
        </a:spcBef>
        <a:spcAft>
          <a:spcPct val="0"/>
        </a:spcAft>
        <a:buChar char="»"/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356321" indent="-214211" algn="l" defTabSz="856844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4743" indent="-214211" algn="l" defTabSz="856844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3166" indent="-214211" algn="l" defTabSz="856844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1587" indent="-214211" algn="l" defTabSz="856844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422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6844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266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3688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2109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0532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2998954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7376" algn="l" defTabSz="856844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8925" y="1752607"/>
            <a:ext cx="3549015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8925" y="8763000"/>
            <a:ext cx="3549015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28925" y="30510487"/>
            <a:ext cx="92583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30275" y="30510487"/>
            <a:ext cx="1388745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060775" y="30510487"/>
            <a:ext cx="925830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78774B6-6388-4E0C-8D55-C149194ACD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953000"/>
            <a:ext cx="41148000" cy="27965400"/>
          </a:xfrm>
          <a:prstGeom prst="rect">
            <a:avLst/>
          </a:prstGeom>
          <a:solidFill>
            <a:srgbClr val="AABA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F10BD00-E576-4DE0-AE0E-0B968A3B88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"/>
            <a:ext cx="41148000" cy="4770439"/>
          </a:xfrm>
          <a:prstGeom prst="rect">
            <a:avLst/>
          </a:prstGeom>
          <a:solidFill>
            <a:srgbClr val="13294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0CC962C-B14D-4BB3-B544-F380480B37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00603"/>
            <a:ext cx="41148000" cy="130174"/>
          </a:xfrm>
          <a:prstGeom prst="rect">
            <a:avLst/>
          </a:prstGeom>
          <a:solidFill>
            <a:srgbClr val="E84A2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C6547DFF-7821-4A04-A282-96741236AC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66239" y="5638802"/>
            <a:ext cx="19472670" cy="10369730"/>
          </a:xfrm>
          <a:prstGeom prst="rect">
            <a:avLst/>
          </a:prstGeom>
          <a:solidFill>
            <a:schemeClr val="bg1"/>
          </a:solidFill>
          <a:ln w="12700">
            <a:solidFill>
              <a:srgbClr val="0034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A3A72A-E253-402F-AD34-3B62D37C6F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2950" y="5638803"/>
            <a:ext cx="9358313" cy="26547763"/>
          </a:xfrm>
          <a:prstGeom prst="rect">
            <a:avLst/>
          </a:prstGeom>
          <a:solidFill>
            <a:schemeClr val="bg1"/>
          </a:solidFill>
          <a:ln w="12700">
            <a:solidFill>
              <a:srgbClr val="0034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7D42DCF0-D853-469A-8928-B508643770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003887" y="5638803"/>
            <a:ext cx="9358313" cy="26547763"/>
          </a:xfrm>
          <a:prstGeom prst="rect">
            <a:avLst/>
          </a:prstGeom>
          <a:solidFill>
            <a:schemeClr val="bg1"/>
          </a:solidFill>
          <a:ln w="12700">
            <a:solidFill>
              <a:srgbClr val="0034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B90A3E-FA09-4EC7-A7AD-457BE780CF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66239" y="16909870"/>
            <a:ext cx="19472670" cy="15276694"/>
          </a:xfrm>
          <a:prstGeom prst="rect">
            <a:avLst/>
          </a:prstGeom>
          <a:solidFill>
            <a:schemeClr val="bg1"/>
          </a:solidFill>
          <a:ln w="12700">
            <a:solidFill>
              <a:srgbClr val="0034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50"/>
          </a:p>
        </p:txBody>
      </p:sp>
    </p:spTree>
    <p:extLst>
      <p:ext uri="{BB962C8B-B14F-4D97-AF65-F5344CB8AC3E}">
        <p14:creationId xmlns:p14="http://schemas.microsoft.com/office/powerpoint/2010/main" val="173476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defTabSz="4114800" rtl="0" eaLnBrk="1" latinLnBrk="0" hangingPunct="1">
        <a:lnSpc>
          <a:spcPct val="90000"/>
        </a:lnSpc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28700" indent="-1028700" algn="l" defTabSz="4114800" rtl="0" eaLnBrk="1" latinLnBrk="0" hangingPunct="1">
        <a:lnSpc>
          <a:spcPct val="90000"/>
        </a:lnSpc>
        <a:spcBef>
          <a:spcPts val="4500"/>
        </a:spcBef>
        <a:buFont typeface="Arial" panose="020B0604020202020204" pitchFamily="34" charset="0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jp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.jpeg"/><Relationship Id="rId11" Type="http://schemas.openxmlformats.org/officeDocument/2006/relationships/diagramColors" Target="../diagrams/colors1.xml"/><Relationship Id="rId24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10" Type="http://schemas.openxmlformats.org/officeDocument/2006/relationships/diagramQuickStyle" Target="../diagrams/quickStyle1.xml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0" t="21803" r="17543"/>
          <a:stretch/>
        </p:blipFill>
        <p:spPr>
          <a:xfrm>
            <a:off x="26934658" y="11396579"/>
            <a:ext cx="3048000" cy="1549436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12" name="TextBox 11"/>
          <p:cNvSpPr txBox="1"/>
          <p:nvPr/>
        </p:nvSpPr>
        <p:spPr>
          <a:xfrm>
            <a:off x="13028380" y="31776672"/>
            <a:ext cx="4883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Xiao and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Elbanna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564" y="22544999"/>
            <a:ext cx="5286010" cy="3871288"/>
          </a:xfrm>
          <a:prstGeom prst="rect">
            <a:avLst/>
          </a:prstGeom>
        </p:spPr>
      </p:pic>
      <p:sp>
        <p:nvSpPr>
          <p:cNvPr id="2053" name="Rectangle 5">
            <a:extLst>
              <a:ext uri="{FF2B5EF4-FFF2-40B4-BE49-F238E27FC236}">
                <a16:creationId xmlns:a16="http://schemas.microsoft.com/office/drawing/2014/main" id="{FE686BB4-8A97-4DBF-80FA-4641CE074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585" y="488770"/>
            <a:ext cx="32597828" cy="463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688" tIns="42848" rIns="85688" bIns="42848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6428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Modeling Dynamic Ruptures with High Resolution Fault Zone Physics</a:t>
            </a:r>
            <a:r>
              <a:rPr lang="en-CA" sz="6428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br>
              <a:rPr lang="en-CA" sz="771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en-US" altLang="en-US" sz="4419" b="1" dirty="0">
                <a:solidFill>
                  <a:schemeClr val="bg1"/>
                </a:solidFill>
                <a:latin typeface="Arial" panose="020B0604020202020204" pitchFamily="34" charset="0"/>
              </a:rPr>
              <a:t>Xiao Ma and Ahmed E. Elbanna</a:t>
            </a:r>
            <a:br>
              <a:rPr lang="en-US" altLang="en-US" sz="4419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4419" b="1" dirty="0">
                <a:solidFill>
                  <a:schemeClr val="bg1"/>
                </a:solidFill>
                <a:latin typeface="Arial" panose="020B0604020202020204" pitchFamily="34" charset="0"/>
              </a:rPr>
              <a:t>SCEC Annual Meeting, Palm Spring, September 2018</a:t>
            </a:r>
            <a:br>
              <a:rPr lang="en-US" altLang="en-US" sz="4419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n-US" altLang="en-US" sz="4419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849D135B-C08D-436A-AFDE-099CF435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457" y="5666148"/>
            <a:ext cx="9359798" cy="1013852"/>
          </a:xfrm>
          <a:prstGeom prst="rect">
            <a:avLst/>
          </a:prstGeom>
          <a:solidFill>
            <a:srgbClr val="13294B"/>
          </a:solidFill>
          <a:ln>
            <a:noFill/>
          </a:ln>
          <a:effectLst/>
        </p:spPr>
        <p:txBody>
          <a:bodyPr lIns="85710" tIns="42855" rIns="85710" bIns="4285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6026" b="1" dirty="0">
                <a:solidFill>
                  <a:schemeClr val="bg1"/>
                </a:solidFill>
              </a:rPr>
              <a:t>Introduction</a:t>
            </a:r>
          </a:p>
        </p:txBody>
      </p:sp>
      <p:grpSp>
        <p:nvGrpSpPr>
          <p:cNvPr id="2306" name="Group 258">
            <a:extLst>
              <a:ext uri="{FF2B5EF4-FFF2-40B4-BE49-F238E27FC236}">
                <a16:creationId xmlns:a16="http://schemas.microsoft.com/office/drawing/2014/main" id="{9BED7BD0-0603-4DD6-9A70-F0B94DD13A85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5624786"/>
            <a:ext cx="39726690" cy="17609339"/>
            <a:chOff x="432" y="3108"/>
            <a:chExt cx="26693" cy="11832"/>
          </a:xfrm>
        </p:grpSpPr>
        <p:sp>
          <p:nvSpPr>
            <p:cNvPr id="2087" name="Text Box 39">
              <a:extLst>
                <a:ext uri="{FF2B5EF4-FFF2-40B4-BE49-F238E27FC236}">
                  <a16:creationId xmlns:a16="http://schemas.microsoft.com/office/drawing/2014/main" id="{F51E0CC8-4669-47AA-BADA-C880DF9EE1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30" y="3108"/>
              <a:ext cx="6295" cy="681"/>
            </a:xfrm>
            <a:prstGeom prst="rect">
              <a:avLst/>
            </a:prstGeom>
            <a:solidFill>
              <a:srgbClr val="1329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5710" tIns="42855" rIns="85710" bIns="42855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6026" b="1" dirty="0">
                  <a:solidFill>
                    <a:schemeClr val="bg1"/>
                  </a:solidFill>
                </a:rPr>
                <a:t>Conclusions</a:t>
              </a:r>
            </a:p>
          </p:txBody>
        </p:sp>
        <p:sp>
          <p:nvSpPr>
            <p:cNvPr id="2091" name="Text Box 43">
              <a:extLst>
                <a:ext uri="{FF2B5EF4-FFF2-40B4-BE49-F238E27FC236}">
                  <a16:creationId xmlns:a16="http://schemas.microsoft.com/office/drawing/2014/main" id="{43B35F82-5D30-452B-8DDF-5EF7FAA44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37" y="10364"/>
              <a:ext cx="6283" cy="681"/>
            </a:xfrm>
            <a:prstGeom prst="rect">
              <a:avLst/>
            </a:prstGeom>
            <a:solidFill>
              <a:srgbClr val="1329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5710" tIns="42855" rIns="85710" bIns="42855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6026" b="1" dirty="0">
                  <a:solidFill>
                    <a:schemeClr val="bg1"/>
                  </a:solidFill>
                </a:rPr>
                <a:t>Ongoing Work</a:t>
              </a:r>
            </a:p>
          </p:txBody>
        </p:sp>
        <p:sp>
          <p:nvSpPr>
            <p:cNvPr id="2059" name="Text Box 11">
              <a:extLst>
                <a:ext uri="{FF2B5EF4-FFF2-40B4-BE49-F238E27FC236}">
                  <a16:creationId xmlns:a16="http://schemas.microsoft.com/office/drawing/2014/main" id="{F256FD98-3032-47CE-9F2A-D42140B43D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0377"/>
              <a:ext cx="6289" cy="681"/>
            </a:xfrm>
            <a:prstGeom prst="rect">
              <a:avLst/>
            </a:prstGeom>
            <a:solidFill>
              <a:srgbClr val="1329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5710" tIns="42855" rIns="85710" bIns="42855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6026" b="1" dirty="0">
                  <a:solidFill>
                    <a:schemeClr val="bg1"/>
                  </a:solidFill>
                </a:rPr>
                <a:t>Hybrid FEM-SBIE Method</a:t>
              </a:r>
            </a:p>
          </p:txBody>
        </p:sp>
        <p:sp>
          <p:nvSpPr>
            <p:cNvPr id="2075" name="Text Box 27">
              <a:extLst>
                <a:ext uri="{FF2B5EF4-FFF2-40B4-BE49-F238E27FC236}">
                  <a16:creationId xmlns:a16="http://schemas.microsoft.com/office/drawing/2014/main" id="{D2C01E23-C689-46D2-A734-9D433B218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7" y="3128"/>
              <a:ext cx="13091" cy="681"/>
            </a:xfrm>
            <a:prstGeom prst="rect">
              <a:avLst/>
            </a:prstGeom>
            <a:solidFill>
              <a:srgbClr val="1329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5710" tIns="42855" rIns="85710" bIns="42855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6026" b="1" dirty="0">
                  <a:solidFill>
                    <a:schemeClr val="bg1"/>
                  </a:solidFill>
                </a:rPr>
                <a:t>Model Setup</a:t>
              </a:r>
            </a:p>
          </p:txBody>
        </p:sp>
        <p:sp>
          <p:nvSpPr>
            <p:cNvPr id="2168" name="Text Box 120">
              <a:extLst>
                <a:ext uri="{FF2B5EF4-FFF2-40B4-BE49-F238E27FC236}">
                  <a16:creationId xmlns:a16="http://schemas.microsoft.com/office/drawing/2014/main" id="{9AAAA294-D2F2-4F17-89EC-82B0FC3A5C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1" y="10065"/>
              <a:ext cx="13087" cy="681"/>
            </a:xfrm>
            <a:prstGeom prst="rect">
              <a:avLst/>
            </a:prstGeom>
            <a:solidFill>
              <a:srgbClr val="1329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5710" tIns="42855" rIns="85710" bIns="42855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6026" b="1" dirty="0">
                  <a:solidFill>
                    <a:schemeClr val="bg1"/>
                  </a:solidFill>
                </a:rPr>
                <a:t>Results</a:t>
              </a:r>
            </a:p>
          </p:txBody>
        </p:sp>
        <p:sp>
          <p:nvSpPr>
            <p:cNvPr id="2228" name="Text Box 180">
              <a:extLst>
                <a:ext uri="{FF2B5EF4-FFF2-40B4-BE49-F238E27FC236}">
                  <a16:creationId xmlns:a16="http://schemas.microsoft.com/office/drawing/2014/main" id="{43AE7B09-A2D2-4BE0-939A-8455568A3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31" y="14259"/>
              <a:ext cx="6289" cy="681"/>
            </a:xfrm>
            <a:prstGeom prst="rect">
              <a:avLst/>
            </a:prstGeom>
            <a:solidFill>
              <a:srgbClr val="1329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5710" tIns="42855" rIns="85710" bIns="42855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6026" b="1" dirty="0">
                  <a:solidFill>
                    <a:schemeClr val="bg1"/>
                  </a:solidFill>
                </a:rPr>
                <a:t>References</a:t>
              </a:r>
            </a:p>
          </p:txBody>
        </p:sp>
        <p:sp>
          <p:nvSpPr>
            <p:cNvPr id="2093" name="Text Box 45">
              <a:extLst>
                <a:ext uri="{FF2B5EF4-FFF2-40B4-BE49-F238E27FC236}">
                  <a16:creationId xmlns:a16="http://schemas.microsoft.com/office/drawing/2014/main" id="{FAC43290-C4A8-46A0-B951-E401D24D4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93" y="13658"/>
              <a:ext cx="537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5710" tIns="42855" rIns="85710" bIns="42855">
              <a:spAutoFit/>
            </a:bodyPr>
            <a:lstStyle>
              <a:lvl1pPr defTabSz="43894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43894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43894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43894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43894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4389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4389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4389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4389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625" dirty="0">
                <a:latin typeface="Arial Narrow" panose="020B0606020202030204" pitchFamily="34" charset="0"/>
              </a:endParaRPr>
            </a:p>
          </p:txBody>
        </p:sp>
        <p:sp>
          <p:nvSpPr>
            <p:cNvPr id="2062" name="Text Box 14">
              <a:extLst>
                <a:ext uri="{FF2B5EF4-FFF2-40B4-BE49-F238E27FC236}">
                  <a16:creationId xmlns:a16="http://schemas.microsoft.com/office/drawing/2014/main" id="{BAB4B36A-BE83-4C09-A336-5525065EA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" y="4330"/>
              <a:ext cx="5441" cy="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5710" tIns="42855" rIns="85710" bIns="42855">
              <a:spAutoFit/>
            </a:bodyPr>
            <a:lstStyle>
              <a:lvl1pPr defTabSz="43894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43894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43894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43894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43894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4389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4389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4389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4389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93" dirty="0"/>
                <a:t>Earthquake ruptures are highly nonlinear phenomenon with spatio-temporal complexity on multiple scales. </a:t>
              </a:r>
              <a:endParaRPr lang="en-US" sz="2893" dirty="0"/>
            </a:p>
          </p:txBody>
        </p:sp>
      </p:grpSp>
      <p:sp>
        <p:nvSpPr>
          <p:cNvPr id="2305" name="AutoShape 257">
            <a:extLst>
              <a:ext uri="{FF2B5EF4-FFF2-40B4-BE49-F238E27FC236}">
                <a16:creationId xmlns:a16="http://schemas.microsoft.com/office/drawing/2014/main" id="{DB85FB65-C28F-4890-958E-4D6C36555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331" y="485884"/>
            <a:ext cx="3402058" cy="340205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5710" tIns="42855" rIns="85710" bIns="42855" anchor="ctr"/>
          <a:lstStyle/>
          <a:p>
            <a:pPr algn="ctr" eaLnBrk="0" hangingPunct="0"/>
            <a:br>
              <a:rPr lang="en-US" altLang="en-US" sz="15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n-US" altLang="en-US" sz="15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eaLnBrk="0" hangingPunct="0"/>
            <a:endParaRPr lang="en-US" altLang="en-US" sz="262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065" name="Group 2064">
            <a:extLst>
              <a:ext uri="{FF2B5EF4-FFF2-40B4-BE49-F238E27FC236}">
                <a16:creationId xmlns:a16="http://schemas.microsoft.com/office/drawing/2014/main" id="{CE113CE4-D6F2-421C-93CC-9FCC2B3B3EAD}"/>
              </a:ext>
            </a:extLst>
          </p:cNvPr>
          <p:cNvGrpSpPr/>
          <p:nvPr/>
        </p:nvGrpSpPr>
        <p:grpSpPr>
          <a:xfrm>
            <a:off x="36840933" y="403977"/>
            <a:ext cx="3735160" cy="3399499"/>
            <a:chOff x="45846492" y="882033"/>
            <a:chExt cx="4648200" cy="423048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EAFA6FC-10AF-4CAF-9ACE-74BE361A84DA}"/>
                </a:ext>
              </a:extLst>
            </p:cNvPr>
            <p:cNvGrpSpPr/>
            <p:nvPr/>
          </p:nvGrpSpPr>
          <p:grpSpPr>
            <a:xfrm>
              <a:off x="46112939" y="882033"/>
              <a:ext cx="4115306" cy="3054112"/>
              <a:chOff x="46113192" y="882033"/>
              <a:chExt cx="4115306" cy="3054112"/>
            </a:xfrm>
          </p:grpSpPr>
          <p:sp>
            <p:nvSpPr>
              <p:cNvPr id="2052" name="AutoShape 4">
                <a:extLst>
                  <a:ext uri="{FF2B5EF4-FFF2-40B4-BE49-F238E27FC236}">
                    <a16:creationId xmlns:a16="http://schemas.microsoft.com/office/drawing/2014/main" id="{3092C78B-91C3-4CCA-8B4E-836CACF3C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13698" y="987552"/>
                <a:ext cx="4114800" cy="292608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85710" tIns="42855" rIns="85710" bIns="42855" anchor="ctr"/>
              <a:lstStyle/>
              <a:p>
                <a:pPr algn="ctr" eaLnBrk="0" hangingPunct="0"/>
                <a:endParaRPr lang="en-US" altLang="en-US" sz="6750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70" name="Text Box 17">
                <a:extLst>
                  <a:ext uri="{FF2B5EF4-FFF2-40B4-BE49-F238E27FC236}">
                    <a16:creationId xmlns:a16="http://schemas.microsoft.com/office/drawing/2014/main" id="{AD3B7EE4-81D1-434E-9DA9-BC00C63AB2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13192" y="882033"/>
                <a:ext cx="4114800" cy="305411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defTabSz="37607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37607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37607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37607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376078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defTabSz="37607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defTabSz="37607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defTabSz="37607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defTabSz="37607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7633" b="1" dirty="0">
                    <a:ln w="22225">
                      <a:solidFill>
                        <a:srgbClr val="13294B"/>
                      </a:solidFill>
                      <a:prstDash val="solid"/>
                    </a:ln>
                    <a:solidFill>
                      <a:srgbClr val="E84A27"/>
                    </a:solidFill>
                    <a:latin typeface="Garamond" panose="02020404030301010803" pitchFamily="18" charset="0"/>
                  </a:rPr>
                  <a:t>MCS</a:t>
                </a:r>
              </a:p>
              <a:p>
                <a:pPr algn="ctr"/>
                <a:r>
                  <a:rPr lang="en-US" altLang="en-US" sz="7715" b="1" dirty="0">
                    <a:ln w="22225">
                      <a:solidFill>
                        <a:srgbClr val="E84A27"/>
                      </a:solidFill>
                      <a:prstDash val="solid"/>
                    </a:ln>
                    <a:solidFill>
                      <a:srgbClr val="13294B"/>
                    </a:solidFill>
                    <a:latin typeface="Edwardian Script ITC" panose="030303020407070D0804" pitchFamily="66" charset="0"/>
                  </a:rPr>
                  <a:t>laboratory</a:t>
                </a:r>
                <a:endParaRPr lang="en-US" altLang="en-US" sz="7715" dirty="0">
                  <a:ln>
                    <a:solidFill>
                      <a:srgbClr val="E84A27"/>
                    </a:solidFill>
                  </a:ln>
                  <a:solidFill>
                    <a:srgbClr val="13294B"/>
                  </a:solidFill>
                  <a:latin typeface="Edwardian Script ITC" panose="030303020407070D0804" pitchFamily="66" charset="0"/>
                </a:endParaRPr>
              </a:p>
            </p:txBody>
          </p:sp>
        </p:grp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D76C47D3-CAE5-46A6-B7E3-B93F05E67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3192" y="3991554"/>
              <a:ext cx="4114800" cy="112096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85710" tIns="42855" rIns="85710" bIns="42855" anchor="ctr"/>
            <a:lstStyle/>
            <a:p>
              <a:pPr algn="ctr" eaLnBrk="0" hangingPunct="0"/>
              <a:endParaRPr lang="en-US" altLang="en-US" sz="675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1" name="Rectangle 112">
              <a:extLst>
                <a:ext uri="{FF2B5EF4-FFF2-40B4-BE49-F238E27FC236}">
                  <a16:creationId xmlns:a16="http://schemas.microsoft.com/office/drawing/2014/main" id="{CCE6077E-A554-4A6D-AD7F-DAC76BB9C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6492" y="4167317"/>
              <a:ext cx="4648200" cy="79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3535" b="1" dirty="0">
                  <a:solidFill>
                    <a:srgbClr val="13294B"/>
                  </a:solidFill>
                  <a:latin typeface="Verdana" panose="020B0604030504040204" pitchFamily="34" charset="0"/>
                </a:rPr>
                <a:t>Poster #200</a:t>
              </a:r>
              <a:endParaRPr lang="en-US" altLang="en-US" sz="1928" dirty="0">
                <a:solidFill>
                  <a:srgbClr val="13294B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032C05-3DC2-463F-B26F-F055583E726D}"/>
              </a:ext>
            </a:extLst>
          </p:cNvPr>
          <p:cNvGrpSpPr/>
          <p:nvPr/>
        </p:nvGrpSpPr>
        <p:grpSpPr>
          <a:xfrm>
            <a:off x="1149119" y="11307351"/>
            <a:ext cx="8420443" cy="5211147"/>
            <a:chOff x="1430015" y="10612445"/>
            <a:chExt cx="10478773" cy="648498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430AADF-9930-4B37-AAC5-1E2AE64DC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015" y="11603971"/>
              <a:ext cx="5486399" cy="328713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5F9F2B4-71AF-4787-8B39-7DA1BAFD8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9199" y="10612445"/>
              <a:ext cx="4572000" cy="5270187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F02F71C-EC9B-4794-A435-88946035BAA4}"/>
                </a:ext>
              </a:extLst>
            </p:cNvPr>
            <p:cNvSpPr txBox="1"/>
            <p:nvPr/>
          </p:nvSpPr>
          <p:spPr>
            <a:xfrm>
              <a:off x="1972441" y="14929651"/>
              <a:ext cx="4211693" cy="116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32" dirty="0"/>
                <a:t>Lin and Yamashita (2013)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422181F-1425-4D9F-82E3-A70C50846C10}"/>
                </a:ext>
              </a:extLst>
            </p:cNvPr>
            <p:cNvSpPr txBox="1"/>
            <p:nvPr/>
          </p:nvSpPr>
          <p:spPr>
            <a:xfrm>
              <a:off x="7101609" y="15936107"/>
              <a:ext cx="4807179" cy="116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32" dirty="0"/>
                <a:t>© Helmholtz Centre Potsdam</a:t>
              </a:r>
            </a:p>
          </p:txBody>
        </p:sp>
      </p:grpSp>
      <p:grpSp>
        <p:nvGrpSpPr>
          <p:cNvPr id="2060" name="Group 2059">
            <a:extLst>
              <a:ext uri="{FF2B5EF4-FFF2-40B4-BE49-F238E27FC236}">
                <a16:creationId xmlns:a16="http://schemas.microsoft.com/office/drawing/2014/main" id="{FACA6AC8-2E47-477D-9A6D-9321509681BB}"/>
              </a:ext>
            </a:extLst>
          </p:cNvPr>
          <p:cNvGrpSpPr/>
          <p:nvPr/>
        </p:nvGrpSpPr>
        <p:grpSpPr>
          <a:xfrm>
            <a:off x="1252289" y="23829962"/>
            <a:ext cx="8207957" cy="3544310"/>
            <a:chOff x="1427849" y="30271358"/>
            <a:chExt cx="10214346" cy="441069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4A14F54-DCBF-462F-803A-1A9CB550D4A6}"/>
                </a:ext>
              </a:extLst>
            </p:cNvPr>
            <p:cNvGrpSpPr/>
            <p:nvPr/>
          </p:nvGrpSpPr>
          <p:grpSpPr>
            <a:xfrm>
              <a:off x="1427849" y="30271358"/>
              <a:ext cx="10214346" cy="4410697"/>
              <a:chOff x="1365889" y="31726195"/>
              <a:chExt cx="10214346" cy="4410697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EF6186F-9838-406D-81B3-9EF8D5B7E343}"/>
                  </a:ext>
                </a:extLst>
              </p:cNvPr>
              <p:cNvGrpSpPr/>
              <p:nvPr/>
            </p:nvGrpSpPr>
            <p:grpSpPr>
              <a:xfrm>
                <a:off x="7147747" y="31726195"/>
                <a:ext cx="4432488" cy="4410697"/>
                <a:chOff x="7147747" y="31726195"/>
                <a:chExt cx="4432488" cy="4410697"/>
              </a:xfrm>
            </p:grpSpPr>
            <p:sp>
              <p:nvSpPr>
                <p:cNvPr id="101" name="Rectangle: Rounded Corners 100">
                  <a:extLst>
                    <a:ext uri="{FF2B5EF4-FFF2-40B4-BE49-F238E27FC236}">
                      <a16:creationId xmlns:a16="http://schemas.microsoft.com/office/drawing/2014/main" id="{CE3EFE4B-64BD-4963-AEDD-9210B38CEC5E}"/>
                    </a:ext>
                  </a:extLst>
                </p:cNvPr>
                <p:cNvSpPr/>
                <p:nvPr/>
              </p:nvSpPr>
              <p:spPr bwMode="auto">
                <a:xfrm>
                  <a:off x="7147747" y="34060048"/>
                  <a:ext cx="4413754" cy="2076844"/>
                </a:xfrm>
                <a:prstGeom prst="roundRect">
                  <a:avLst/>
                </a:prstGeom>
                <a:ln w="38100">
                  <a:solidFill>
                    <a:srgbClr val="13294B"/>
                  </a:solidFill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85710" tIns="42855" rIns="85710" bIns="42855" rtlCol="0" anchor="ctr"/>
                <a:lstStyle/>
                <a:p>
                  <a:pPr algn="ctr" eaLnBrk="0" hangingPunct="0"/>
                  <a:r>
                    <a:rPr lang="en-US" sz="2893" dirty="0"/>
                    <a:t>Able to handle</a:t>
                  </a:r>
                </a:p>
                <a:p>
                  <a:pPr algn="ctr" eaLnBrk="0" hangingPunct="0"/>
                  <a:r>
                    <a:rPr lang="en-US" sz="2893" dirty="0"/>
                    <a:t>nonlinearities/</a:t>
                  </a:r>
                </a:p>
                <a:p>
                  <a:pPr algn="ctr" eaLnBrk="0" hangingPunct="0"/>
                  <a:r>
                    <a:rPr lang="en-US" sz="2893" dirty="0"/>
                    <a:t>heterogeneities</a:t>
                  </a:r>
                </a:p>
              </p:txBody>
            </p:sp>
            <p:sp>
              <p:nvSpPr>
                <p:cNvPr id="103" name="Rectangle: Rounded Corners 102">
                  <a:extLst>
                    <a:ext uri="{FF2B5EF4-FFF2-40B4-BE49-F238E27FC236}">
                      <a16:creationId xmlns:a16="http://schemas.microsoft.com/office/drawing/2014/main" id="{F3194930-5A09-4B52-B117-B5AF448DB791}"/>
                    </a:ext>
                  </a:extLst>
                </p:cNvPr>
                <p:cNvSpPr/>
                <p:nvPr/>
              </p:nvSpPr>
              <p:spPr bwMode="auto">
                <a:xfrm>
                  <a:off x="7191115" y="31726195"/>
                  <a:ext cx="4389120" cy="2286000"/>
                </a:xfrm>
                <a:prstGeom prst="roundRect">
                  <a:avLst/>
                </a:prstGeom>
                <a:solidFill>
                  <a:srgbClr val="E84A27"/>
                </a:solidFill>
                <a:ln w="57150">
                  <a:solidFill>
                    <a:srgbClr val="13294B"/>
                  </a:solidFill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85710" tIns="42855" rIns="85710" bIns="42855" rtlCol="0" anchor="ctr"/>
                <a:lstStyle/>
                <a:p>
                  <a:pPr algn="ctr" eaLnBrk="0" hangingPunct="0"/>
                  <a:r>
                    <a:rPr lang="en-US" sz="2893" b="1" dirty="0">
                      <a:solidFill>
                        <a:schemeClr val="bg1"/>
                      </a:solidFill>
                    </a:rPr>
                    <a:t>Finite Elements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D68B3432-BE0B-440C-90CB-6724863042A9}"/>
                  </a:ext>
                </a:extLst>
              </p:cNvPr>
              <p:cNvGrpSpPr/>
              <p:nvPr/>
            </p:nvGrpSpPr>
            <p:grpSpPr>
              <a:xfrm>
                <a:off x="1365889" y="31726195"/>
                <a:ext cx="4389120" cy="4410697"/>
                <a:chOff x="1365889" y="31726195"/>
                <a:chExt cx="4389120" cy="4410697"/>
              </a:xfrm>
            </p:grpSpPr>
            <p:sp>
              <p:nvSpPr>
                <p:cNvPr id="100" name="Rectangle: Rounded Corners 99">
                  <a:extLst>
                    <a:ext uri="{FF2B5EF4-FFF2-40B4-BE49-F238E27FC236}">
                      <a16:creationId xmlns:a16="http://schemas.microsoft.com/office/drawing/2014/main" id="{D16D776B-7C19-426B-9DBF-EA0F038467D2}"/>
                    </a:ext>
                  </a:extLst>
                </p:cNvPr>
                <p:cNvSpPr/>
                <p:nvPr/>
              </p:nvSpPr>
              <p:spPr bwMode="auto">
                <a:xfrm>
                  <a:off x="1399253" y="34060048"/>
                  <a:ext cx="4322392" cy="2076844"/>
                </a:xfrm>
                <a:prstGeom prst="roundRect">
                  <a:avLst/>
                </a:prstGeom>
                <a:ln w="38100">
                  <a:solidFill>
                    <a:srgbClr val="13294B"/>
                  </a:solidFill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85710" tIns="42855" rIns="85710" bIns="42855" rtlCol="0" anchor="ctr"/>
                <a:lstStyle/>
                <a:p>
                  <a:pPr algn="ctr" eaLnBrk="0" hangingPunct="0"/>
                  <a:r>
                    <a:rPr lang="en-US" sz="2893" dirty="0"/>
                    <a:t>Computationally </a:t>
                  </a:r>
                </a:p>
                <a:p>
                  <a:pPr algn="ctr" eaLnBrk="0" hangingPunct="0"/>
                  <a:r>
                    <a:rPr lang="en-US" sz="2893" dirty="0"/>
                    <a:t>Efficient</a:t>
                  </a:r>
                </a:p>
              </p:txBody>
            </p:sp>
            <p:sp>
              <p:nvSpPr>
                <p:cNvPr id="104" name="Rectangle: Rounded Corners 103">
                  <a:extLst>
                    <a:ext uri="{FF2B5EF4-FFF2-40B4-BE49-F238E27FC236}">
                      <a16:creationId xmlns:a16="http://schemas.microsoft.com/office/drawing/2014/main" id="{7CF553FE-23A8-480A-BB6D-9ED16C0BB7DB}"/>
                    </a:ext>
                  </a:extLst>
                </p:cNvPr>
                <p:cNvSpPr/>
                <p:nvPr/>
              </p:nvSpPr>
              <p:spPr bwMode="auto">
                <a:xfrm>
                  <a:off x="1365889" y="31726195"/>
                  <a:ext cx="4389120" cy="2286000"/>
                </a:xfrm>
                <a:prstGeom prst="roundRect">
                  <a:avLst/>
                </a:prstGeom>
                <a:solidFill>
                  <a:srgbClr val="E84A27"/>
                </a:solidFill>
                <a:ln w="57150">
                  <a:solidFill>
                    <a:srgbClr val="13294B"/>
                  </a:solidFill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85710" tIns="42855" rIns="85710" bIns="42855" rtlCol="0" anchor="ctr"/>
                <a:lstStyle/>
                <a:p>
                  <a:pPr algn="ctr" eaLnBrk="0" hangingPunct="0"/>
                  <a:r>
                    <a:rPr lang="en-US" sz="2893" b="1" dirty="0">
                      <a:solidFill>
                        <a:schemeClr val="bg1"/>
                      </a:solidFill>
                    </a:rPr>
                    <a:t>Spectral Boundary </a:t>
                  </a:r>
                </a:p>
                <a:p>
                  <a:pPr algn="ctr" eaLnBrk="0" hangingPunct="0"/>
                  <a:r>
                    <a:rPr lang="en-US" sz="2893" b="1" dirty="0">
                      <a:solidFill>
                        <a:schemeClr val="bg1"/>
                      </a:solidFill>
                    </a:rPr>
                    <a:t>Integral</a:t>
                  </a:r>
                </a:p>
              </p:txBody>
            </p:sp>
          </p:grpSp>
        </p:grpSp>
        <p:sp>
          <p:nvSpPr>
            <p:cNvPr id="121" name="Cross 120">
              <a:extLst>
                <a:ext uri="{FF2B5EF4-FFF2-40B4-BE49-F238E27FC236}">
                  <a16:creationId xmlns:a16="http://schemas.microsoft.com/office/drawing/2014/main" id="{7739C4BF-C3C8-4AFA-A41A-8D88D1F48991}"/>
                </a:ext>
              </a:extLst>
            </p:cNvPr>
            <p:cNvSpPr/>
            <p:nvPr/>
          </p:nvSpPr>
          <p:spPr bwMode="auto">
            <a:xfrm>
              <a:off x="5912691" y="32036091"/>
              <a:ext cx="1197032" cy="1197032"/>
            </a:xfrm>
            <a:prstGeom prst="plus">
              <a:avLst/>
            </a:prstGeom>
            <a:solidFill>
              <a:srgbClr val="13294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85710" tIns="42855" rIns="85710" bIns="42855" rtlCol="0" anchor="ctr"/>
            <a:lstStyle/>
            <a:p>
              <a:pPr algn="ctr" eaLnBrk="0" hangingPunct="0"/>
              <a:endParaRPr lang="en-US" sz="15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25" name="Text Box 14">
            <a:extLst>
              <a:ext uri="{FF2B5EF4-FFF2-40B4-BE49-F238E27FC236}">
                <a16:creationId xmlns:a16="http://schemas.microsoft.com/office/drawing/2014/main" id="{E49795D7-3348-4894-B354-BB548A176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8365" y="22865480"/>
            <a:ext cx="8671596" cy="631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710" tIns="42855" rIns="85710" bIns="42855">
            <a:spAutoFit/>
          </a:bodyPr>
          <a:lstStyle>
            <a:lvl1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893" dirty="0"/>
          </a:p>
          <a:p>
            <a:pPr marL="367374" indent="-367374">
              <a:buFont typeface="Wingdings" panose="05000000000000000000" pitchFamily="2" charset="2"/>
              <a:buChar char="Ø"/>
            </a:pPr>
            <a:r>
              <a:rPr lang="en-US" sz="2893" dirty="0"/>
              <a:t>Ma. X, </a:t>
            </a:r>
            <a:r>
              <a:rPr lang="en-US" sz="2893" dirty="0" err="1"/>
              <a:t>Hajarolasvadi</a:t>
            </a:r>
            <a:r>
              <a:rPr lang="en-US" sz="2893" dirty="0"/>
              <a:t>, S., Albertini, G. </a:t>
            </a:r>
            <a:r>
              <a:rPr lang="en-US" sz="2893" dirty="0" err="1"/>
              <a:t>Kammer</a:t>
            </a:r>
            <a:r>
              <a:rPr lang="en-US" sz="2893" dirty="0"/>
              <a:t>. D, Elbanna. A, 2018, IJANMG (recommended for publication)</a:t>
            </a:r>
          </a:p>
          <a:p>
            <a:pPr marL="367374" indent="-367374">
              <a:buFont typeface="Wingdings" panose="05000000000000000000" pitchFamily="2" charset="2"/>
              <a:buChar char="Ø"/>
            </a:pPr>
            <a:r>
              <a:rPr lang="en-US" sz="2893" dirty="0"/>
              <a:t>Day, S.M., Dalguer, L.A., Lapusta, N. &amp; Liu, Y., 2005, J. Geophys. Res.</a:t>
            </a:r>
          </a:p>
          <a:p>
            <a:pPr marL="367374" indent="-367374">
              <a:buFont typeface="Wingdings" panose="05000000000000000000" pitchFamily="2" charset="2"/>
              <a:buChar char="Ø"/>
            </a:pPr>
            <a:r>
              <a:rPr lang="en-US" sz="2893" dirty="0"/>
              <a:t>Hajarolasvadi, S. &amp; Elbanna, A., 2017, Geophys. J. Int.</a:t>
            </a:r>
          </a:p>
          <a:p>
            <a:pPr marL="367374" indent="-367374">
              <a:buFont typeface="Wingdings" panose="05000000000000000000" pitchFamily="2" charset="2"/>
              <a:buChar char="Ø"/>
            </a:pPr>
            <a:r>
              <a:rPr lang="en-US" sz="2893" dirty="0"/>
              <a:t>Lapusta, N., Rice, J. R., Ben-Zion, Y., Zheng, G., 2000, J. Geophys. Res.</a:t>
            </a:r>
          </a:p>
          <a:p>
            <a:pPr marL="367374" indent="-367374">
              <a:buFont typeface="Wingdings" panose="05000000000000000000" pitchFamily="2" charset="2"/>
              <a:buChar char="Ø"/>
            </a:pPr>
            <a:r>
              <a:rPr lang="en-US" sz="2893" dirty="0"/>
              <a:t>Geubelle, P.H. &amp; Rice, J.R., 1995, J. Mech. Phys. Solis.</a:t>
            </a:r>
          </a:p>
          <a:p>
            <a:pPr marL="367374" indent="-367374">
              <a:buFont typeface="Wingdings" panose="05000000000000000000" pitchFamily="2" charset="2"/>
              <a:buChar char="Ø"/>
            </a:pPr>
            <a:r>
              <a:rPr lang="en-US" sz="2893" dirty="0" err="1"/>
              <a:t>Uenishi</a:t>
            </a:r>
            <a:r>
              <a:rPr lang="en-US" sz="2893" dirty="0"/>
              <a:t>. K &amp; </a:t>
            </a:r>
            <a:r>
              <a:rPr lang="en-US" sz="2893" dirty="0" err="1"/>
              <a:t>Rice.J</a:t>
            </a:r>
            <a:r>
              <a:rPr lang="en-US" sz="2893" dirty="0"/>
              <a:t> , 2003, J. </a:t>
            </a:r>
            <a:r>
              <a:rPr lang="en-US" sz="2893" dirty="0" err="1"/>
              <a:t>Geophys</a:t>
            </a:r>
            <a:r>
              <a:rPr lang="en-US" sz="2893" dirty="0"/>
              <a:t>. Res</a:t>
            </a:r>
          </a:p>
          <a:p>
            <a:pPr marL="367374" indent="-367374">
              <a:buFont typeface="Wingdings" panose="05000000000000000000" pitchFamily="2" charset="2"/>
              <a:buChar char="Ø"/>
            </a:pPr>
            <a:endParaRPr lang="en-US" sz="2893" dirty="0"/>
          </a:p>
        </p:txBody>
      </p:sp>
      <p:sp>
        <p:nvSpPr>
          <p:cNvPr id="208" name="Text Box 14">
            <a:extLst>
              <a:ext uri="{FF2B5EF4-FFF2-40B4-BE49-F238E27FC236}">
                <a16:creationId xmlns:a16="http://schemas.microsoft.com/office/drawing/2014/main" id="{66E76416-25E1-46D0-A585-457311F72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1145" y="17526118"/>
            <a:ext cx="9564379" cy="70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710" tIns="42855" rIns="85710" bIns="42855">
            <a:spAutoFit/>
          </a:bodyPr>
          <a:lstStyle>
            <a:lvl1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018" b="1" dirty="0"/>
              <a:t>Damage Zone with random faults</a:t>
            </a:r>
          </a:p>
        </p:txBody>
      </p:sp>
      <p:sp>
        <p:nvSpPr>
          <p:cNvPr id="213" name="Text Box 14">
            <a:extLst>
              <a:ext uri="{FF2B5EF4-FFF2-40B4-BE49-F238E27FC236}">
                <a16:creationId xmlns:a16="http://schemas.microsoft.com/office/drawing/2014/main" id="{C70226FB-B7E4-4853-8CEB-181F32095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3418" y="6754284"/>
            <a:ext cx="8097738" cy="969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710" tIns="42855" rIns="85710" bIns="42855">
            <a:spAutoFit/>
          </a:bodyPr>
          <a:lstStyle>
            <a:lvl1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9218" indent="-45921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000" dirty="0"/>
              <a:t>The hybrid FEM-SBIE method enables  modeling fault zone physics with high resolution.</a:t>
            </a:r>
          </a:p>
          <a:p>
            <a:pPr marL="459218" indent="-45921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000" dirty="0"/>
              <a:t>The Fish bone structure acts as energy sink, slowing down the main rupture.</a:t>
            </a:r>
          </a:p>
          <a:p>
            <a:pPr marL="459218" indent="-45921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000" dirty="0"/>
              <a:t>The Fish bone structure results in heterogeneous post-rupture stress on the main fault </a:t>
            </a:r>
          </a:p>
          <a:p>
            <a:pPr marL="459218" indent="-45921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000" dirty="0"/>
              <a:t>The explicit modeling of the damage in fault zone shows that secondary branches could act as energy source (at least temporally) promoting the rupture. </a:t>
            </a:r>
          </a:p>
          <a:p>
            <a:pPr marL="459218" indent="-45921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000" dirty="0"/>
              <a:t>The complex fault geometry results complex velocity field in the fault zone.</a:t>
            </a:r>
          </a:p>
        </p:txBody>
      </p:sp>
      <p:graphicFrame>
        <p:nvGraphicFramePr>
          <p:cNvPr id="233" name="Content Placeholder 10">
            <a:extLst>
              <a:ext uri="{FF2B5EF4-FFF2-40B4-BE49-F238E27FC236}">
                <a16:creationId xmlns:a16="http://schemas.microsoft.com/office/drawing/2014/main" id="{0C5B2651-1E08-4484-B515-3E4EE25D46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23067"/>
              </p:ext>
            </p:extLst>
          </p:nvPr>
        </p:nvGraphicFramePr>
        <p:xfrm>
          <a:off x="31576896" y="18195616"/>
          <a:ext cx="8168289" cy="3856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34" name="Text Box 14">
            <a:extLst>
              <a:ext uri="{FF2B5EF4-FFF2-40B4-BE49-F238E27FC236}">
                <a16:creationId xmlns:a16="http://schemas.microsoft.com/office/drawing/2014/main" id="{13D5F4D0-5EDC-4F7E-A81A-564A07B45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665" y="9183799"/>
            <a:ext cx="8097738" cy="186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710" tIns="42855" rIns="85710" bIns="42855">
            <a:spAutoFit/>
          </a:bodyPr>
          <a:lstStyle>
            <a:lvl1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93" dirty="0"/>
              <a:t>Furthermore, </a:t>
            </a:r>
          </a:p>
          <a:p>
            <a:pPr marL="459218" indent="-459218">
              <a:buFont typeface="Wingdings" panose="05000000000000000000" pitchFamily="2" charset="2"/>
              <a:buChar char="Ø"/>
            </a:pPr>
            <a:r>
              <a:rPr lang="en-US" altLang="en-US" sz="2893" dirty="0"/>
              <a:t>faults can be non-planar.</a:t>
            </a:r>
          </a:p>
          <a:p>
            <a:pPr marL="459218" indent="-459218">
              <a:buFont typeface="Wingdings" panose="05000000000000000000" pitchFamily="2" charset="2"/>
              <a:buChar char="Ø"/>
            </a:pPr>
            <a:r>
              <a:rPr lang="en-US" altLang="en-US" sz="2893" dirty="0"/>
              <a:t>small-scale heterogeneities and/or material nonlinearity usually exist within the fault zone.   </a:t>
            </a:r>
          </a:p>
        </p:txBody>
      </p:sp>
      <p:sp>
        <p:nvSpPr>
          <p:cNvPr id="62" name="Text Box 180">
            <a:extLst>
              <a:ext uri="{FF2B5EF4-FFF2-40B4-BE49-F238E27FC236}">
                <a16:creationId xmlns:a16="http://schemas.microsoft.com/office/drawing/2014/main" id="{72096953-3E96-458E-9BD2-5CBA88AF9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1317" y="28737835"/>
            <a:ext cx="9359800" cy="1013852"/>
          </a:xfrm>
          <a:prstGeom prst="rect">
            <a:avLst/>
          </a:prstGeom>
          <a:solidFill>
            <a:srgbClr val="13294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710" tIns="42855" rIns="85710" bIns="4285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6026" b="1" dirty="0">
                <a:solidFill>
                  <a:schemeClr val="bg1"/>
                </a:solidFill>
              </a:rPr>
              <a:t>Acknowledgements</a:t>
            </a:r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5178607-FFC1-4DF5-858F-713B22E3FCB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8365" y="29987217"/>
            <a:ext cx="2659925" cy="202066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4DA615E1-8D4D-4598-A4B0-0EC762C2791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4573" y="30565465"/>
            <a:ext cx="3795388" cy="618174"/>
          </a:xfrm>
          <a:prstGeom prst="rect">
            <a:avLst/>
          </a:prstGeom>
        </p:spPr>
      </p:pic>
      <p:sp>
        <p:nvSpPr>
          <p:cNvPr id="64" name="Text Box 14">
            <a:extLst>
              <a:ext uri="{FF2B5EF4-FFF2-40B4-BE49-F238E27FC236}">
                <a16:creationId xmlns:a16="http://schemas.microsoft.com/office/drawing/2014/main" id="{66E76416-25E1-46D0-A585-457311F72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0974" y="17553501"/>
            <a:ext cx="9564379" cy="70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710" tIns="42855" rIns="85710" bIns="42855">
            <a:spAutoFit/>
          </a:bodyPr>
          <a:lstStyle>
            <a:lvl1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18" b="1" dirty="0"/>
              <a:t>Fish Bone Structure</a:t>
            </a:r>
            <a:endParaRPr lang="en-US" sz="4018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22" y="18737965"/>
            <a:ext cx="8896322" cy="405424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8" name="Text Box 14">
            <a:extLst>
              <a:ext uri="{FF2B5EF4-FFF2-40B4-BE49-F238E27FC236}">
                <a16:creationId xmlns:a16="http://schemas.microsoft.com/office/drawing/2014/main" id="{5C355F8C-3CB4-4525-896A-00542860A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100" y="28276829"/>
            <a:ext cx="8097738" cy="186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710" tIns="42855" rIns="85710" bIns="42855">
            <a:spAutoFit/>
          </a:bodyPr>
          <a:lstStyle>
            <a:lvl1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93" dirty="0"/>
              <a:t>Apply the recently develop Hybrid FEM-SBIE (Ma at el., 2018 ) method to model spatially complex fault zones (complex fault geometry, plasticity etc.) with high resolution.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D0CDECA9-816F-419C-8C70-02712CA9B1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778" y="18548370"/>
            <a:ext cx="4970655" cy="372799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C3D10EE-D221-4F51-B039-709BFF2607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875" y="18562035"/>
            <a:ext cx="5354242" cy="4015682"/>
          </a:xfrm>
          <a:prstGeom prst="rect">
            <a:avLst/>
          </a:prstGeom>
        </p:spPr>
      </p:pic>
      <p:sp>
        <p:nvSpPr>
          <p:cNvPr id="86" name="Text Box 14">
            <a:extLst>
              <a:ext uri="{FF2B5EF4-FFF2-40B4-BE49-F238E27FC236}">
                <a16:creationId xmlns:a16="http://schemas.microsoft.com/office/drawing/2014/main" id="{66E76416-25E1-46D0-A585-457311F72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7689" y="6795358"/>
            <a:ext cx="9564379" cy="13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710" tIns="42855" rIns="85710" bIns="42855">
            <a:spAutoFit/>
          </a:bodyPr>
          <a:lstStyle>
            <a:lvl1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018" b="1" dirty="0"/>
              <a:t>Modeling Damage zone with </a:t>
            </a:r>
          </a:p>
          <a:p>
            <a:pPr algn="ctr"/>
            <a:r>
              <a:rPr lang="en-US" sz="4018" b="1" dirty="0"/>
              <a:t>random faults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339844" y="8036122"/>
            <a:ext cx="10176996" cy="3014968"/>
            <a:chOff x="20281007" y="9650336"/>
            <a:chExt cx="10176996" cy="3014968"/>
          </a:xfrm>
        </p:grpSpPr>
        <p:sp>
          <p:nvSpPr>
            <p:cNvPr id="83" name="TextBox 82"/>
            <p:cNvSpPr txBox="1"/>
            <p:nvPr/>
          </p:nvSpPr>
          <p:spPr>
            <a:xfrm>
              <a:off x="29400262" y="10922138"/>
              <a:ext cx="1057741" cy="537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93" dirty="0">
                  <a:latin typeface="+mn-lt"/>
                </a:rPr>
                <a:t>ABC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0281007" y="9650336"/>
              <a:ext cx="9508537" cy="3014968"/>
              <a:chOff x="20281007" y="9650336"/>
              <a:chExt cx="9508537" cy="3014968"/>
            </a:xfrm>
          </p:grpSpPr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A166A204-5696-D744-8D6A-4ADFD77A4C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2" t="33481" r="2702" b="33104"/>
              <a:stretch/>
            </p:blipFill>
            <p:spPr>
              <a:xfrm>
                <a:off x="20640282" y="10264286"/>
                <a:ext cx="9149262" cy="1829859"/>
              </a:xfrm>
              <a:prstGeom prst="rect">
                <a:avLst/>
              </a:prstGeom>
              <a:ln w="19050" cap="sq">
                <a:solidFill>
                  <a:srgbClr val="000000"/>
                </a:solidFill>
                <a:prstDash val="solid"/>
                <a:miter lim="800000"/>
              </a:ln>
              <a:effectLst/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25050088" y="9650336"/>
                <a:ext cx="1057741" cy="537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93" dirty="0">
                    <a:latin typeface="+mn-lt"/>
                  </a:rPr>
                  <a:t>SBIE 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5101575" y="12127785"/>
                <a:ext cx="1057741" cy="537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93" dirty="0">
                    <a:latin typeface="+mn-lt"/>
                  </a:rPr>
                  <a:t>SBIE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0281007" y="10904846"/>
                <a:ext cx="1057741" cy="537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93" dirty="0">
                    <a:latin typeface="+mn-lt"/>
                  </a:rPr>
                  <a:t>ABC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10761762" y="8004790"/>
            <a:ext cx="9720242" cy="3171841"/>
            <a:chOff x="10759604" y="9532712"/>
            <a:chExt cx="9720242" cy="317184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60" t="34571" r="2515" b="23881"/>
            <a:stretch/>
          </p:blipFill>
          <p:spPr>
            <a:xfrm>
              <a:off x="11143295" y="9863024"/>
              <a:ext cx="8980130" cy="2671794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19422105" y="10892414"/>
              <a:ext cx="1057741" cy="537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93" dirty="0">
                  <a:latin typeface="+mn-lt"/>
                </a:rPr>
                <a:t>ABC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5017612" y="9532712"/>
              <a:ext cx="1057741" cy="537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93" dirty="0">
                  <a:latin typeface="+mn-lt"/>
                </a:rPr>
                <a:t>SBIE 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4952397" y="12167034"/>
              <a:ext cx="1057741" cy="537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93" dirty="0">
                  <a:latin typeface="+mn-lt"/>
                </a:rPr>
                <a:t>SBIE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0759604" y="10903246"/>
              <a:ext cx="1057741" cy="537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93" dirty="0">
                  <a:latin typeface="+mn-lt"/>
                </a:rPr>
                <a:t>ABC</a:t>
              </a:r>
            </a:p>
          </p:txBody>
        </p:sp>
      </p:grpSp>
      <p:sp>
        <p:nvSpPr>
          <p:cNvPr id="98" name="Text Box 14">
            <a:extLst>
              <a:ext uri="{FF2B5EF4-FFF2-40B4-BE49-F238E27FC236}">
                <a16:creationId xmlns:a16="http://schemas.microsoft.com/office/drawing/2014/main" id="{66E76416-25E1-46D0-A585-457311F72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3063" y="6818039"/>
            <a:ext cx="7786247" cy="13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710" tIns="42855" rIns="85710" bIns="42855">
            <a:spAutoFit/>
          </a:bodyPr>
          <a:lstStyle>
            <a:lvl1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38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018" b="1" dirty="0"/>
              <a:t>Modeling Damage Zone with Fish bone structure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 Box 14">
                <a:extLst>
                  <a:ext uri="{FF2B5EF4-FFF2-40B4-BE49-F238E27FC236}">
                    <a16:creationId xmlns:a16="http://schemas.microsoft.com/office/drawing/2014/main" id="{66E76416-25E1-46D0-A585-457311F72A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64260" y="11245973"/>
                <a:ext cx="16670829" cy="18100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85710" tIns="42855" rIns="85710" bIns="42855">
                <a:spAutoFit/>
              </a:bodyPr>
              <a:lstStyle>
                <a:lvl1pPr defTabSz="43894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43894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43894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43894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43894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defTabSz="43894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defTabSz="43894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defTabSz="43894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defTabSz="438943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551062" indent="-551062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All faults are governed by Slip weakening friction.</a:t>
                </a:r>
              </a:p>
              <a:p>
                <a:pPr marL="551062" indent="-551062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The nucleation of the main fault is by overstressing a central patch. </a:t>
                </a:r>
              </a:p>
              <a:p>
                <a:pPr marL="551062" indent="-551062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The fundamental length scale is the characteristic length R [</a:t>
                </a:r>
                <a:r>
                  <a:rPr lang="en-US" sz="2200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Uenishi</a:t>
                </a:r>
                <a:r>
                  <a:rPr lang="en-US" sz="2200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and Rice, 2003]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is the shear modulus,</a:t>
                </a:r>
              </a:p>
              <a:p>
                <a:pPr marL="551062" indent="-551062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is the slip weakening length.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is the static frictional stress.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is the dynamic frictional stress. </a:t>
                </a:r>
              </a:p>
              <a:p>
                <a:pPr marL="551062" indent="-551062">
                  <a:buFont typeface="Arial" panose="020B0604020202020204" pitchFamily="34" charset="0"/>
                  <a:buChar char="•"/>
                </a:pPr>
                <a:endParaRPr lang="en-US" sz="2400" b="1" dirty="0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2" name="Text Box 14">
                <a:extLst>
                  <a:ext uri="{FF2B5EF4-FFF2-40B4-BE49-F238E27FC236}">
                    <a16:creationId xmlns:a16="http://schemas.microsoft.com/office/drawing/2014/main" id="{66E76416-25E1-46D0-A585-457311F72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64260" y="11245973"/>
                <a:ext cx="16670829" cy="1810096"/>
              </a:xfrm>
              <a:prstGeom prst="rect">
                <a:avLst/>
              </a:prstGeom>
              <a:blipFill>
                <a:blip r:embed="rId20"/>
                <a:stretch>
                  <a:fillRect l="-439" t="-202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698" y="23955097"/>
            <a:ext cx="7572194" cy="3929968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698" y="27971972"/>
            <a:ext cx="7572194" cy="3929968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23DAAF52-AB10-45FB-B3BB-AC375F838F3C}"/>
              </a:ext>
            </a:extLst>
          </p:cNvPr>
          <p:cNvSpPr txBox="1"/>
          <p:nvPr/>
        </p:nvSpPr>
        <p:spPr>
          <a:xfrm>
            <a:off x="11074267" y="22783268"/>
            <a:ext cx="8319833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interference patterns emerge from interaction with the branches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92036455-8B85-454E-A386-72972C0380DF}"/>
              </a:ext>
            </a:extLst>
          </p:cNvPr>
          <p:cNvCxnSpPr>
            <a:cxnSpLocks/>
          </p:cNvCxnSpPr>
          <p:nvPr/>
        </p:nvCxnSpPr>
        <p:spPr>
          <a:xfrm flipH="1">
            <a:off x="16971470" y="23955097"/>
            <a:ext cx="1218526" cy="793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469" y="22517186"/>
            <a:ext cx="5119928" cy="38399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349" y="18615379"/>
            <a:ext cx="5050652" cy="38148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0" y="18532335"/>
            <a:ext cx="5094778" cy="391070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247" y="26717773"/>
            <a:ext cx="5038532" cy="976018"/>
          </a:xfrm>
          <a:prstGeom prst="rect">
            <a:avLst/>
          </a:prstGeom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200" y="27771429"/>
            <a:ext cx="5038344" cy="978408"/>
          </a:xfrm>
          <a:prstGeom prst="rect">
            <a:avLst/>
          </a:prstGeom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150" y="28789578"/>
            <a:ext cx="5038344" cy="978408"/>
          </a:xfrm>
          <a:prstGeom prst="rect">
            <a:avLst/>
          </a:prstGeom>
        </p:spPr>
      </p:pic>
      <p:pic>
        <p:nvPicPr>
          <p:cNvPr id="35" name="Picture 34"/>
          <p:cNvPicPr>
            <a:picLocks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993" y="29866230"/>
            <a:ext cx="5038344" cy="978408"/>
          </a:xfrm>
          <a:prstGeom prst="rect">
            <a:avLst/>
          </a:prstGeom>
        </p:spPr>
      </p:pic>
      <p:pic>
        <p:nvPicPr>
          <p:cNvPr id="36" name="Picture 35"/>
          <p:cNvPicPr>
            <a:picLocks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4880" y="30874552"/>
            <a:ext cx="5038344" cy="978408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23DAAF52-AB10-45FB-B3BB-AC375F838F3C}"/>
              </a:ext>
            </a:extLst>
          </p:cNvPr>
          <p:cNvSpPr txBox="1"/>
          <p:nvPr/>
        </p:nvSpPr>
        <p:spPr>
          <a:xfrm>
            <a:off x="19394100" y="26489173"/>
            <a:ext cx="5091163" cy="550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Fish bone structure act as energy sink, slowing down the main fault rupture.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Random fault zone case, secondary faults may also act as energy source (at least in transient sense) promoting the main fault rupture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830974" y="29692814"/>
            <a:ext cx="2619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Homogenous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0872685" y="25459696"/>
            <a:ext cx="203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Fish Bone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AF4D4A-6BAA-4903-9ED6-9E5E92A0720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4330746" y="29820917"/>
            <a:ext cx="1804572" cy="23532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75265" y="12685547"/>
            <a:ext cx="898318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 Bone:</a:t>
            </a:r>
          </a:p>
          <a:p>
            <a:pPr marL="514350" indent="-514350"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length of secondary faults is R, their spacing is 0.5R. Their angle is 46 degree with respect to the horizontal axis , which is aligned with the optimal shear plane direction. </a:t>
            </a:r>
          </a:p>
          <a:p>
            <a:pPr marL="514350" indent="-514350"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initial stresses on the faults are resolved properly from the background stress field.</a:t>
            </a:r>
          </a:p>
          <a:p>
            <a:pPr marL="514350" indent="-514350"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half width of the virtual strip is 2R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0450349" y="12713697"/>
            <a:ext cx="928287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Faults:</a:t>
            </a:r>
          </a:p>
          <a:p>
            <a:pPr marL="514350" indent="-514350"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secondary faults are 0.5R with random orientation. </a:t>
            </a:r>
          </a:p>
          <a:p>
            <a:pPr marL="514350" indent="-514350"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initial stresses on all the faults are resolved properly from the background stress. </a:t>
            </a:r>
          </a:p>
          <a:p>
            <a:pPr marL="514350" indent="-514350"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main fault rupture is nucleated after 2 seconds, to give time for the wave caused by the secondary faults to vanish.</a:t>
            </a:r>
          </a:p>
          <a:p>
            <a:pPr marL="514350" indent="-514350"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half width of the virtual strip is 2R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2A5F01-8530-40FA-8FBE-DD0427CE02E8}"/>
              </a:ext>
            </a:extLst>
          </p:cNvPr>
          <p:cNvSpPr/>
          <p:nvPr/>
        </p:nvSpPr>
        <p:spPr>
          <a:xfrm>
            <a:off x="26934658" y="11491612"/>
            <a:ext cx="3197410" cy="1276518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rgbClr val="3A0000"/>
      </a:dk1>
      <a:lt1>
        <a:srgbClr val="FFFFFF"/>
      </a:lt1>
      <a:dk2>
        <a:srgbClr val="000000"/>
      </a:dk2>
      <a:lt2>
        <a:srgbClr val="808080"/>
      </a:lt2>
      <a:accent1>
        <a:srgbClr val="FFFFCF"/>
      </a:accent1>
      <a:accent2>
        <a:srgbClr val="9F0000"/>
      </a:accent2>
      <a:accent3>
        <a:srgbClr val="FFFFFF"/>
      </a:accent3>
      <a:accent4>
        <a:srgbClr val="300000"/>
      </a:accent4>
      <a:accent5>
        <a:srgbClr val="FFFFE4"/>
      </a:accent5>
      <a:accent6>
        <a:srgbClr val="002060"/>
      </a:accent6>
      <a:hlink>
        <a:srgbClr val="028418"/>
      </a:hlink>
      <a:folHlink>
        <a:srgbClr val="660066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chemeClr val="tx1"/>
          </a:solidFill>
          <a:round/>
          <a:headEnd/>
          <a:tailEnd/>
        </a:ln>
        <a:effectLst/>
      </a:spPr>
      <a:bodyPr wrap="none" lIns="106661" tIns="53331" rIns="106661" bIns="53331" anchor="ctr"/>
      <a:lstStyle>
        <a:defPPr algn="ctr" eaLnBrk="0" hangingPunct="0">
          <a:defRPr sz="1867" dirty="0">
            <a:solidFill>
              <a:schemeClr val="bg1"/>
            </a:solidFill>
            <a:latin typeface="Arial Black" panose="020B0A04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7692</TotalTime>
  <Words>625</Words>
  <Application>Microsoft Office PowerPoint</Application>
  <PresentationFormat>Custom</PresentationFormat>
  <Paragraphs>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8" baseType="lpstr">
      <vt:lpstr>Wingdings</vt:lpstr>
      <vt:lpstr>Edwardian Script ITC</vt:lpstr>
      <vt:lpstr>Calibri Light</vt:lpstr>
      <vt:lpstr>Arial</vt:lpstr>
      <vt:lpstr>Cambria Math</vt:lpstr>
      <vt:lpstr>Times New Roman</vt:lpstr>
      <vt:lpstr>Verdana</vt:lpstr>
      <vt:lpstr>Arial Narrow</vt:lpstr>
      <vt:lpstr>Calibri</vt:lpstr>
      <vt:lpstr>Arial Black</vt:lpstr>
      <vt:lpstr>Garamond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PowerPoint Presentation</vt:lpstr>
    </vt:vector>
  </TitlesOfParts>
  <Company>www.posterpresentations.com</Company>
  <LinksUpToDate>false</LinksUpToDate>
  <SharedDoc>false</SharedDoc>
  <HyperlinkBase>http://www.posterpresentations.com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48x36 Poster Template</dc:title>
  <dc:subject>Free PowerPoint poster templates</dc:subject>
  <dc:creator>Setare Hajarolasvadi</dc:creator>
  <cp:keywords>poster presentation, poster design, poster template</cp:keywords>
  <dc:description>Call us if you need help with this poster template._x000d_
1-866-649-3004           _x000d_
 (c)PosterPresentations.com</dc:description>
  <cp:lastModifiedBy>ahmed</cp:lastModifiedBy>
  <cp:revision>234</cp:revision>
  <dcterms:created xsi:type="dcterms:W3CDTF">2005-05-18T01:24:28Z</dcterms:created>
  <dcterms:modified xsi:type="dcterms:W3CDTF">2018-09-07T17:32:02Z</dcterms:modified>
  <cp:category>Powerpoint poster templates</cp:category>
</cp:coreProperties>
</file>